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0"/>
  </p:notesMasterIdLst>
  <p:sldIdLst>
    <p:sldId id="284" r:id="rId2"/>
    <p:sldId id="440" r:id="rId3"/>
    <p:sldId id="331" r:id="rId4"/>
    <p:sldId id="304" r:id="rId5"/>
    <p:sldId id="338" r:id="rId6"/>
    <p:sldId id="339" r:id="rId7"/>
    <p:sldId id="340" r:id="rId8"/>
    <p:sldId id="341" r:id="rId9"/>
    <p:sldId id="342" r:id="rId10"/>
    <p:sldId id="358" r:id="rId11"/>
    <p:sldId id="359" r:id="rId12"/>
    <p:sldId id="355" r:id="rId13"/>
    <p:sldId id="356" r:id="rId14"/>
    <p:sldId id="444" r:id="rId15"/>
    <p:sldId id="434" r:id="rId16"/>
    <p:sldId id="417" r:id="rId17"/>
    <p:sldId id="429" r:id="rId18"/>
    <p:sldId id="414" r:id="rId19"/>
    <p:sldId id="415" r:id="rId20"/>
    <p:sldId id="412" r:id="rId21"/>
    <p:sldId id="416" r:id="rId22"/>
    <p:sldId id="418" r:id="rId23"/>
    <p:sldId id="442" r:id="rId24"/>
    <p:sldId id="419" r:id="rId25"/>
    <p:sldId id="420" r:id="rId26"/>
    <p:sldId id="452" r:id="rId27"/>
    <p:sldId id="421" r:id="rId28"/>
    <p:sldId id="438" r:id="rId29"/>
    <p:sldId id="428" r:id="rId30"/>
    <p:sldId id="446" r:id="rId31"/>
    <p:sldId id="426" r:id="rId32"/>
    <p:sldId id="333" r:id="rId33"/>
    <p:sldId id="441" r:id="rId34"/>
    <p:sldId id="435" r:id="rId35"/>
    <p:sldId id="367" r:id="rId36"/>
    <p:sldId id="318" r:id="rId37"/>
    <p:sldId id="369" r:id="rId38"/>
    <p:sldId id="370" r:id="rId39"/>
    <p:sldId id="319" r:id="rId40"/>
    <p:sldId id="373" r:id="rId41"/>
    <p:sldId id="376" r:id="rId42"/>
    <p:sldId id="332" r:id="rId43"/>
    <p:sldId id="343" r:id="rId44"/>
    <p:sldId id="345" r:id="rId45"/>
    <p:sldId id="362" r:id="rId46"/>
    <p:sldId id="383" r:id="rId47"/>
    <p:sldId id="361" r:id="rId48"/>
    <p:sldId id="363" r:id="rId49"/>
    <p:sldId id="365" r:id="rId50"/>
    <p:sldId id="388" r:id="rId51"/>
    <p:sldId id="389" r:id="rId52"/>
    <p:sldId id="372" r:id="rId53"/>
    <p:sldId id="403" r:id="rId54"/>
    <p:sldId id="445" r:id="rId55"/>
    <p:sldId id="391" r:id="rId56"/>
    <p:sldId id="408" r:id="rId57"/>
    <p:sldId id="448" r:id="rId58"/>
    <p:sldId id="449" r:id="rId59"/>
    <p:sldId id="450" r:id="rId60"/>
    <p:sldId id="405" r:id="rId61"/>
    <p:sldId id="413" r:id="rId62"/>
    <p:sldId id="393" r:id="rId63"/>
    <p:sldId id="335" r:id="rId64"/>
    <p:sldId id="272" r:id="rId65"/>
    <p:sldId id="451" r:id="rId66"/>
    <p:sldId id="439" r:id="rId67"/>
    <p:sldId id="337" r:id="rId68"/>
    <p:sldId id="336" r:id="rId69"/>
  </p:sldIdLst>
  <p:sldSz cx="12192000" cy="6858000"/>
  <p:notesSz cx="6858000" cy="9144000"/>
  <p:embeddedFontLst>
    <p:embeddedFont>
      <p:font typeface="KoPubWorld돋움체 Bold" panose="020B0600000101010101" charset="-127"/>
      <p:bold r:id="rId71"/>
    </p:embeddedFont>
    <p:embeddedFont>
      <p:font typeface="KoPubWorld돋움체 Light" panose="020B0600000101010101" charset="-127"/>
      <p:regular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Montserrat" panose="00000500000000000000" pitchFamily="2" charset="0"/>
      <p:regular r:id="rId77"/>
      <p:bold r:id="rId78"/>
      <p:italic r:id="rId79"/>
      <p:boldItalic r:id="rId80"/>
    </p:embeddedFont>
    <p:embeddedFont>
      <p:font typeface="맑은 고딕" panose="020B0503020000020004" pitchFamily="50" charset="-127"/>
      <p:regular r:id="rId81"/>
      <p:bold r:id="rId8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BF7"/>
    <a:srgbClr val="9CB1E0"/>
    <a:srgbClr val="2C4A8C"/>
    <a:srgbClr val="FFFF00"/>
    <a:srgbClr val="FFFF85"/>
    <a:srgbClr val="F2F27E"/>
    <a:srgbClr val="FAFCA6"/>
    <a:srgbClr val="DEFECE"/>
    <a:srgbClr val="6A8AD0"/>
    <a:srgbClr val="F4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80168-EF26-8C4C-51C2-6CE810D7CB85}" v="525" dt="2023-01-07T08:08:17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0" autoAdjust="0"/>
    <p:restoredTop sz="84343" autoAdjust="0"/>
  </p:normalViewPr>
  <p:slideViewPr>
    <p:cSldViewPr snapToGrid="0" snapToObjects="1">
      <p:cViewPr varScale="1">
        <p:scale>
          <a:sx n="69" d="100"/>
          <a:sy n="69" d="100"/>
        </p:scale>
        <p:origin x="13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5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학습률 변화에 따른 </a:t>
            </a:r>
            <a:r>
              <a:rPr lang="en-US" altLang="ko-KR"/>
              <a:t>Loss/Acc </a:t>
            </a:r>
            <a:r>
              <a:rPr lang="ko-KR" altLang="en-US"/>
              <a:t>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0.6321</c:v>
                </c:pt>
                <c:pt idx="1">
                  <c:v>0.46179999999999999</c:v>
                </c:pt>
                <c:pt idx="2">
                  <c:v>0.39140000000000003</c:v>
                </c:pt>
                <c:pt idx="3">
                  <c:v>1.0189999999999999</c:v>
                </c:pt>
                <c:pt idx="4">
                  <c:v>3.1657000000000002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D6-4573-8543-386B93DF27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0.63693200000000005</c:v>
                </c:pt>
                <c:pt idx="1">
                  <c:v>0.77518100000000001</c:v>
                </c:pt>
                <c:pt idx="2">
                  <c:v>0.82653100000000002</c:v>
                </c:pt>
                <c:pt idx="3">
                  <c:v>0.74226499999999995</c:v>
                </c:pt>
                <c:pt idx="4">
                  <c:v>0.67281100000000005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D6-4573-8543-386B93DF27D0}"/>
            </c:ext>
          </c:extLst>
        </c:ser>
        <c:ser>
          <c:idx val="2"/>
          <c:order val="2"/>
          <c:tx>
            <c:strRef>
              <c:f>Sheet1!$G$4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D6-4573-8543-386B93DF2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004895"/>
        <c:axId val="56010303"/>
      </c:lineChart>
      <c:catAx>
        <c:axId val="56004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10303"/>
        <c:crosses val="autoZero"/>
        <c:auto val="1"/>
        <c:lblAlgn val="ctr"/>
        <c:lblOffset val="100"/>
        <c:noMultiLvlLbl val="0"/>
      </c:catAx>
      <c:valAx>
        <c:axId val="56010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0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897D1A62-4588-C446-AA98-4F231D51C3A6}" type="datetimeFigureOut">
              <a:rPr lang="ko-KR" altLang="en-US" smtClean="0"/>
              <a:pPr/>
              <a:t>2023-01-13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0BE1D148-5BCA-5A4B-9EF8-D65EF1CDFF0B}" type="slidenum">
              <a:rPr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75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</a:t>
            </a:r>
            <a:r>
              <a:rPr lang="en-US" altLang="ko-KR"/>
              <a:t>3</a:t>
            </a:r>
            <a:r>
              <a:rPr lang="ko-KR" altLang="en-US"/>
              <a:t>조 발표를 맡은 김영원입니다</a:t>
            </a:r>
            <a:r>
              <a:rPr lang="en-US" altLang="ko-KR"/>
              <a:t>. (</a:t>
            </a:r>
            <a:r>
              <a:rPr lang="ko-KR" altLang="en-US"/>
              <a:t>인사</a:t>
            </a:r>
            <a:r>
              <a:rPr lang="en-US" altLang="ko-KR"/>
              <a:t>)</a:t>
            </a:r>
          </a:p>
          <a:p>
            <a:r>
              <a:rPr lang="ko-KR" altLang="en-US"/>
              <a:t>팀명은 누가 기침소리를 내었조</a:t>
            </a:r>
          </a:p>
          <a:p>
            <a:r>
              <a:rPr lang="ko-KR" altLang="en-US"/>
              <a:t>팀장은 김영원</a:t>
            </a:r>
          </a:p>
          <a:p>
            <a:r>
              <a:rPr lang="ko-KR" altLang="en-US"/>
              <a:t>팀원으로 정호영</a:t>
            </a:r>
            <a:r>
              <a:rPr lang="en-US" altLang="ko-KR"/>
              <a:t>, </a:t>
            </a:r>
            <a:r>
              <a:rPr lang="ko-KR" altLang="en-US"/>
              <a:t>김혜원 입니다</a:t>
            </a:r>
            <a:r>
              <a:rPr lang="en-US" altLang="ko-KR"/>
              <a:t>.</a:t>
            </a:r>
          </a:p>
          <a:p>
            <a:r>
              <a:rPr lang="ko-KR" altLang="en-US"/>
              <a:t>음향 데이터 </a:t>
            </a:r>
            <a:r>
              <a:rPr lang="en-US" altLang="ko-KR"/>
              <a:t>Covid-19 </a:t>
            </a:r>
            <a:r>
              <a:rPr lang="ko-KR" altLang="en-US"/>
              <a:t>검출 </a:t>
            </a:r>
            <a:r>
              <a:rPr lang="en-US" altLang="ko-KR"/>
              <a:t>AI </a:t>
            </a:r>
            <a:r>
              <a:rPr lang="ko-KR" altLang="en-US"/>
              <a:t>기반 서비스 발표를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49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테스트 케이스로 각 단계별 진행상황을 기록하면서</a:t>
            </a:r>
          </a:p>
          <a:p>
            <a:r>
              <a:rPr lang="ko-KR" altLang="en-US"/>
              <a:t>일정을 조율했습니다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92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019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655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753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761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유스케이스에서는 사용자와 관리자가 각각 어느 기능을 사용하는지 정리해 두었습니다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834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기술 스택에서는 몇개만 짚어보고 넘어가도록 하겠습니다</a:t>
            </a:r>
            <a:r>
              <a:rPr lang="en-US" altLang="ko-KR"/>
              <a:t>.</a:t>
            </a:r>
          </a:p>
          <a:p>
            <a:r>
              <a:rPr lang="ko-KR" altLang="en-US"/>
              <a:t>데이터 수집은 </a:t>
            </a:r>
            <a:r>
              <a:rPr lang="en-US" altLang="ko-KR"/>
              <a:t>RPA</a:t>
            </a:r>
            <a:r>
              <a:rPr lang="ko-KR" altLang="en-US"/>
              <a:t>를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웹 프레임워크는 플라스크로 구축하고 </a:t>
            </a:r>
            <a:r>
              <a:rPr lang="en-US" altLang="ko-KR"/>
              <a:t>Dialogflow</a:t>
            </a:r>
            <a:r>
              <a:rPr lang="ko-KR" altLang="en-US"/>
              <a:t>로 챗봇을 추가했습니다</a:t>
            </a:r>
            <a:r>
              <a:rPr lang="en-US" altLang="ko-KR"/>
              <a:t>.</a:t>
            </a:r>
          </a:p>
          <a:p>
            <a:r>
              <a:rPr lang="ko-KR" altLang="en-US"/>
              <a:t>개발 언어는 파이썬을 사용했습니다</a:t>
            </a:r>
          </a:p>
          <a:p>
            <a:r>
              <a:rPr lang="en-US" altLang="ko-KR"/>
              <a:t>AI</a:t>
            </a:r>
            <a:r>
              <a:rPr lang="ko-KR" altLang="en-US"/>
              <a:t>에서는 </a:t>
            </a:r>
            <a:r>
              <a:rPr lang="en-US" altLang="ko-KR"/>
              <a:t>librosa</a:t>
            </a:r>
            <a:r>
              <a:rPr lang="ko-KR" altLang="en-US"/>
              <a:t>를 사용해 목소리 특징을 추출했습니다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264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시연 영상 보시겠습니다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955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플라스크 파트입니다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916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플라스크 구조도로 전체적인 프로세스를 설명드리겠습니다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사용자가 기침 소리를 녹음하면</a:t>
            </a:r>
          </a:p>
          <a:p>
            <a:r>
              <a:rPr lang="ko-KR" altLang="en-US"/>
              <a:t>멜스펙트로그램으로 변환 후 </a:t>
            </a:r>
            <a:r>
              <a:rPr lang="en-US" altLang="ko-KR"/>
              <a:t>AI </a:t>
            </a:r>
            <a:r>
              <a:rPr lang="ko-KR" altLang="en-US"/>
              <a:t>모델에 입력합니다</a:t>
            </a:r>
            <a:r>
              <a:rPr lang="en-US" altLang="ko-KR"/>
              <a:t>.</a:t>
            </a:r>
          </a:p>
          <a:p>
            <a:r>
              <a:rPr lang="ko-KR" altLang="en-US"/>
              <a:t>코로나 양성 음성 여부를 분류하고</a:t>
            </a:r>
          </a:p>
          <a:p>
            <a:r>
              <a:rPr lang="ko-KR" altLang="en-US"/>
              <a:t>사용자에게 결과를 출력해 줍니다</a:t>
            </a:r>
            <a:r>
              <a:rPr lang="en-US" altLang="ko-KR"/>
              <a:t>.</a:t>
            </a:r>
          </a:p>
          <a:p>
            <a:r>
              <a:rPr lang="ko-KR" altLang="en-US"/>
              <a:t>사용자가 챗봇으로 위치를 입력하면</a:t>
            </a:r>
          </a:p>
          <a:p>
            <a:r>
              <a:rPr lang="ko-KR" altLang="en-US"/>
              <a:t>서버로 부터 주소를 전송하고</a:t>
            </a:r>
          </a:p>
          <a:p>
            <a:r>
              <a:rPr lang="ko-KR" altLang="en-US"/>
              <a:t>그에 따른 결과를 받습니다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코로나 진료 병원을 답변으로 돌려줍니다</a:t>
            </a:r>
            <a:r>
              <a:rPr lang="en-US" altLang="ko-KR"/>
              <a:t>.</a:t>
            </a:r>
          </a:p>
          <a:p>
            <a:r>
              <a:rPr lang="ko-KR" altLang="en-US"/>
              <a:t>데이터 베이스에는 회원 정보와 </a:t>
            </a:r>
          </a:p>
          <a:p>
            <a:r>
              <a:rPr lang="ko-KR" altLang="en-US"/>
              <a:t>데이터 수집을 위해 녹음한 파일을 저장해둔 경로 등을 저장했습니다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429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 설명드리겠습니다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프로젝트 개요</a:t>
            </a:r>
          </a:p>
          <a:p>
            <a:r>
              <a:rPr lang="ko-KR" altLang="en-US"/>
              <a:t>인공지능</a:t>
            </a:r>
          </a:p>
          <a:p>
            <a:r>
              <a:rPr lang="ko-KR" altLang="en-US"/>
              <a:t>챗봇</a:t>
            </a:r>
          </a:p>
          <a:p>
            <a:r>
              <a:rPr lang="ko-KR" altLang="en-US"/>
              <a:t>플라스크</a:t>
            </a:r>
          </a:p>
          <a:p>
            <a:r>
              <a:rPr lang="ko-KR" altLang="en-US"/>
              <a:t>마무리 순서로 발표하겠습니다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09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화면 구성으로는</a:t>
            </a:r>
          </a:p>
          <a:p>
            <a:r>
              <a:rPr lang="ko-KR" altLang="en-US"/>
              <a:t>홈 화면</a:t>
            </a:r>
          </a:p>
          <a:p>
            <a:r>
              <a:rPr lang="ko-KR" altLang="en-US"/>
              <a:t>로그인 화면</a:t>
            </a:r>
          </a:p>
          <a:p>
            <a:r>
              <a:rPr lang="ko-KR" altLang="en-US"/>
              <a:t>회원가입 화면이고</a:t>
            </a:r>
          </a:p>
          <a:p>
            <a:r>
              <a:rPr lang="ko-KR" altLang="en-US"/>
              <a:t>데이터 베이스에서는 비밀번호를 암호화 해서 관리합니다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924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AI </a:t>
            </a:r>
            <a:r>
              <a:rPr lang="ko-KR" altLang="en-US"/>
              <a:t>검증 화면에서는 기침 소리 녹음후 결과 보러 가기로</a:t>
            </a:r>
          </a:p>
          <a:p>
            <a:r>
              <a:rPr lang="ko-KR" altLang="en-US"/>
              <a:t>양성</a:t>
            </a:r>
            <a:r>
              <a:rPr lang="en-US" altLang="ko-KR"/>
              <a:t>/ </a:t>
            </a:r>
            <a:r>
              <a:rPr lang="ko-KR" altLang="en-US"/>
              <a:t>음성 페이지를 보여줍니다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165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카카오맵을 사용해 지도 화면을 구성했고</a:t>
            </a:r>
          </a:p>
          <a:p>
            <a:r>
              <a:rPr lang="ko-KR" altLang="en-US"/>
              <a:t>추가적으로 확진시 조치 안내 페이지와</a:t>
            </a:r>
          </a:p>
          <a:p>
            <a:r>
              <a:rPr lang="ko-KR" altLang="en-US"/>
              <a:t>코로나 </a:t>
            </a:r>
            <a:r>
              <a:rPr lang="en-US" altLang="ko-KR"/>
              <a:t>Q&amp;A </a:t>
            </a:r>
            <a:r>
              <a:rPr lang="ko-KR" altLang="en-US"/>
              <a:t>페이지를 넣었습니다</a:t>
            </a:r>
            <a:r>
              <a:rPr lang="en-US" altLang="ko-KR"/>
              <a:t>.</a:t>
            </a:r>
          </a:p>
          <a:p>
            <a:r>
              <a:rPr lang="ko-KR" altLang="en-US"/>
              <a:t>예방접종 현황판은 질병관리청을 벤치마킹해봤습니다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814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예방접종 현황판에서 사용한 </a:t>
            </a:r>
            <a:r>
              <a:rPr lang="en-US" altLang="ko-KR"/>
              <a:t>RPA </a:t>
            </a:r>
            <a:r>
              <a:rPr lang="ko-KR" altLang="en-US"/>
              <a:t>영상입니다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86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RPA </a:t>
            </a:r>
            <a:r>
              <a:rPr lang="ko-KR" altLang="en-US"/>
              <a:t>코드와 이를 사용해 질병관리청에서 추출한 데이터입니다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264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자동화를 위해 오케스트레이터와 스케줄러를 사용했고</a:t>
            </a:r>
          </a:p>
          <a:p>
            <a:r>
              <a:rPr lang="ko-KR" altLang="en-US"/>
              <a:t>각각 평일 오전 </a:t>
            </a:r>
            <a:r>
              <a:rPr lang="en-US" altLang="ko-KR"/>
              <a:t>9</a:t>
            </a:r>
            <a:r>
              <a:rPr lang="ko-KR" altLang="en-US"/>
              <a:t>시 </a:t>
            </a:r>
            <a:r>
              <a:rPr lang="en-US" altLang="ko-KR"/>
              <a:t>35</a:t>
            </a:r>
            <a:r>
              <a:rPr lang="ko-KR" altLang="en-US"/>
              <a:t>분과 </a:t>
            </a:r>
            <a:r>
              <a:rPr lang="en-US" altLang="ko-KR"/>
              <a:t>40</a:t>
            </a:r>
            <a:r>
              <a:rPr lang="ko-KR" altLang="en-US"/>
              <a:t>에 실행하도록 설정해 두었습니다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196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목소리 유사도에서는 비교할 전후 목소리를 녹음한 후 멜스펙트로그램으로 변환합니다</a:t>
            </a:r>
          </a:p>
          <a:p>
            <a:r>
              <a:rPr lang="en-US" altLang="ko-KR"/>
              <a:t>librosa </a:t>
            </a:r>
            <a:r>
              <a:rPr lang="ko-KR" altLang="en-US"/>
              <a:t>패키지에 있는 </a:t>
            </a:r>
            <a:r>
              <a:rPr lang="en-US" altLang="ko-KR"/>
              <a:t>mfcc</a:t>
            </a:r>
            <a:r>
              <a:rPr lang="ko-KR" altLang="en-US"/>
              <a:t>를 사용해 목소리의 특징 값을 추출해 벡터 값을 구하고</a:t>
            </a:r>
          </a:p>
          <a:p>
            <a:r>
              <a:rPr lang="ko-KR" altLang="en-US"/>
              <a:t>이를 가지고 </a:t>
            </a:r>
            <a:r>
              <a:rPr lang="en-US" altLang="ko-KR"/>
              <a:t>cos </a:t>
            </a:r>
            <a:r>
              <a:rPr lang="ko-KR" altLang="en-US"/>
              <a:t>유사도를 계산해 목소리가 얼마나 변했는지 결과를 출력합니다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798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목소리 유사도 녹음 화면과 결과 화면입니다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871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코로나 예측 그래프에서는 프로펫을 사용했고</a:t>
            </a:r>
          </a:p>
          <a:p>
            <a:r>
              <a:rPr lang="ko-KR" altLang="en-US"/>
              <a:t>사용 목적으로는</a:t>
            </a:r>
          </a:p>
          <a:p>
            <a:r>
              <a:rPr lang="ko-KR" altLang="en-US"/>
              <a:t>확진 동향 예측과 이를 토대로 정책 및 계획을 미리 수립할 수 있다는 점이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01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프로펫으로 예측한 그래프를 </a:t>
            </a:r>
            <a:r>
              <a:rPr lang="en-US" altLang="ko-KR"/>
              <a:t>chat js</a:t>
            </a:r>
            <a:r>
              <a:rPr lang="ko-KR" altLang="en-US"/>
              <a:t>를 사용해서 시각화 한 후</a:t>
            </a:r>
          </a:p>
          <a:p>
            <a:r>
              <a:rPr lang="ko-KR" altLang="en-US"/>
              <a:t>홈 화면에 붙였습니다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287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넘김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258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프로펫으로 예측한 그래프를 </a:t>
            </a:r>
            <a:r>
              <a:rPr lang="en-US" altLang="ko-KR"/>
              <a:t>chat js</a:t>
            </a:r>
            <a:r>
              <a:rPr lang="ko-KR" altLang="en-US"/>
              <a:t>를 사용해서 시각화 한 후</a:t>
            </a:r>
          </a:p>
          <a:p>
            <a:r>
              <a:rPr lang="ko-KR" altLang="en-US"/>
              <a:t>홈 화면에 붙였습니다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3152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전처리한 데이터로 시계열 예측 패키지인 프로펫을 사용해 일주일 동향을 예측해 보았습니다</a:t>
            </a:r>
            <a:r>
              <a:rPr lang="en-US" altLang="ko-KR"/>
              <a:t>.</a:t>
            </a:r>
          </a:p>
          <a:p>
            <a:r>
              <a:rPr lang="ko-KR" altLang="en-US"/>
              <a:t>까만색 점들은 실제 확진자 수 데이터이며</a:t>
            </a:r>
            <a:r>
              <a:rPr lang="en-US" altLang="ko-KR"/>
              <a:t>, </a:t>
            </a:r>
            <a:r>
              <a:rPr lang="ko-KR" altLang="en-US"/>
              <a:t>신규 확진자 수는 점점 늘어날 것으로 예측하는 그래프를 그리고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(Changepoint_prior_scale </a:t>
            </a:r>
            <a:r>
              <a:rPr lang="ko-KR" altLang="en-US"/>
              <a:t>는 값이 커질 수록 모델을 유연하게 만드는 속성이고</a:t>
            </a:r>
          </a:p>
          <a:p>
            <a:r>
              <a:rPr lang="en-US" altLang="ko-KR"/>
              <a:t>Changepoint_range</a:t>
            </a:r>
            <a:r>
              <a:rPr lang="ko-KR" altLang="en-US"/>
              <a:t>는 데이터 앞쪽 몇 퍼센트 부분안에서 변화점을 만들 것인지 설정하는 함수입니다</a:t>
            </a:r>
            <a:r>
              <a:rPr lang="en-US" altLang="ko-KR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730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 파트 입니다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937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시연 영상 먼저 보여드리겠습니다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298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 사용 목적으로는</a:t>
            </a:r>
          </a:p>
          <a:p>
            <a:r>
              <a:rPr lang="ko-KR" altLang="en-US"/>
              <a:t>사용자에게 주변의 선별진료소를 알려주고</a:t>
            </a:r>
          </a:p>
          <a:p>
            <a:r>
              <a:rPr lang="ko-KR" altLang="en-US"/>
              <a:t>접근성</a:t>
            </a:r>
          </a:p>
          <a:p>
            <a:r>
              <a:rPr lang="ko-KR" altLang="en-US"/>
              <a:t>시간이나 공간에 제약이 없다</a:t>
            </a:r>
          </a:p>
          <a:p>
            <a:r>
              <a:rPr lang="ko-KR" altLang="en-US"/>
              <a:t>전문적이고 일괄적인 정보 전달이 가능하다</a:t>
            </a:r>
          </a:p>
          <a:p>
            <a:r>
              <a:rPr lang="ko-KR" altLang="en-US"/>
              <a:t>이를 바탕으로 피드백과 대처 방안을 수립할 수 있다가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2840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 구조도입니다</a:t>
            </a:r>
            <a:r>
              <a:rPr lang="en-US" altLang="ko-KR"/>
              <a:t>.</a:t>
            </a:r>
          </a:p>
          <a:p>
            <a:r>
              <a:rPr lang="ko-KR" altLang="en-US"/>
              <a:t>사용자가 문구를 입력하면</a:t>
            </a:r>
          </a:p>
          <a:p>
            <a:r>
              <a:rPr lang="ko-KR" altLang="en-US"/>
              <a:t>다이얼로그 플로우에서 문장을 파악한 뒤</a:t>
            </a:r>
          </a:p>
          <a:p>
            <a:r>
              <a:rPr lang="ko-KR" altLang="en-US"/>
              <a:t>웹훅을 이용해 플라스크 서버와 통신하여 답변을 해줍니다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713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지역 병원 정보를 크롤링한 데이터 원본을</a:t>
            </a:r>
          </a:p>
          <a:p>
            <a:r>
              <a:rPr lang="en-US" altLang="ko-KR"/>
              <a:t>Q/A </a:t>
            </a:r>
            <a:r>
              <a:rPr lang="ko-KR" altLang="en-US"/>
              <a:t>형태로 바꿔서 데이터 전처리를 실시했습니다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138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챗봇을 쓸 때마다 임베딩을 하면 통신속도가 느려지기 때문에</a:t>
            </a:r>
          </a:p>
          <a:p>
            <a:r>
              <a:rPr lang="ko-KR" altLang="en-US"/>
              <a:t>임베딩한 </a:t>
            </a:r>
            <a:r>
              <a:rPr lang="en-US" altLang="ko-KR"/>
              <a:t>csv</a:t>
            </a:r>
            <a:r>
              <a:rPr lang="ko-KR" altLang="en-US"/>
              <a:t>파일을 따로 저장해서 쓰는 방법으로 했고</a:t>
            </a:r>
          </a:p>
          <a:p>
            <a:r>
              <a:rPr lang="ko-KR" altLang="en-US"/>
              <a:t>사용자가 입력 했을 때 </a:t>
            </a:r>
            <a:r>
              <a:rPr lang="en-US" altLang="ko-KR"/>
              <a:t>cos </a:t>
            </a:r>
            <a:r>
              <a:rPr lang="ko-KR" altLang="en-US"/>
              <a:t>유사도를 비교해서 가장 유사한 답변을 돌려줍니다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675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엔티티 구성에서는 </a:t>
            </a:r>
          </a:p>
          <a:p>
            <a:r>
              <a:rPr lang="ko-KR" altLang="en-US"/>
              <a:t>자치구 </a:t>
            </a:r>
            <a:r>
              <a:rPr lang="en-US" altLang="ko-KR"/>
              <a:t>25</a:t>
            </a:r>
            <a:r>
              <a:rPr lang="ko-KR" altLang="en-US"/>
              <a:t>개</a:t>
            </a:r>
          </a:p>
          <a:p>
            <a:r>
              <a:rPr lang="ko-KR" altLang="en-US"/>
              <a:t>행정동 </a:t>
            </a:r>
            <a:r>
              <a:rPr lang="en-US" altLang="ko-KR"/>
              <a:t>426</a:t>
            </a:r>
            <a:r>
              <a:rPr lang="ko-KR" altLang="en-US"/>
              <a:t>개</a:t>
            </a:r>
          </a:p>
          <a:p>
            <a:r>
              <a:rPr lang="ko-KR" altLang="en-US"/>
              <a:t>법정동 </a:t>
            </a:r>
            <a:r>
              <a:rPr lang="en-US" altLang="ko-KR"/>
              <a:t>467</a:t>
            </a:r>
            <a:r>
              <a:rPr lang="ko-KR" altLang="en-US"/>
              <a:t>개를 사용했고</a:t>
            </a:r>
          </a:p>
          <a:p>
            <a:r>
              <a:rPr lang="ko-KR" altLang="en-US"/>
              <a:t>호영님이 수작업으로 검토하면서 입력해 주셨습니다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4568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챗봇에서 사용자와의 대화 흐름을 보다 원할히 하기 위해서</a:t>
            </a:r>
          </a:p>
          <a:p>
            <a:r>
              <a:rPr lang="ko-KR" altLang="en-US"/>
              <a:t>버튼 형식으로 대화를 유도할 수 있도록 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42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팀 구성 및 역할입니다</a:t>
            </a:r>
            <a:r>
              <a:rPr lang="en-US" altLang="ko-KR"/>
              <a:t>.</a:t>
            </a:r>
          </a:p>
          <a:p>
            <a:r>
              <a:rPr lang="ko-KR" altLang="en-US"/>
              <a:t>저는 머신러닝</a:t>
            </a:r>
            <a:r>
              <a:rPr lang="en-US" altLang="ko-KR"/>
              <a:t>/</a:t>
            </a:r>
            <a:r>
              <a:rPr lang="ko-KR" altLang="en-US"/>
              <a:t>데이터분석</a:t>
            </a:r>
          </a:p>
          <a:p>
            <a:r>
              <a:rPr lang="ko-KR" altLang="en-US"/>
              <a:t>정호영님은 챗봇</a:t>
            </a:r>
            <a:r>
              <a:rPr lang="en-US" altLang="ko-KR"/>
              <a:t>/RPA</a:t>
            </a:r>
          </a:p>
          <a:p>
            <a:r>
              <a:rPr lang="ko-KR" altLang="en-US"/>
              <a:t>김혜원님은 웹 프레임워크</a:t>
            </a:r>
            <a:r>
              <a:rPr lang="en-US" altLang="ko-KR"/>
              <a:t>/</a:t>
            </a:r>
            <a:r>
              <a:rPr lang="ko-KR" altLang="en-US"/>
              <a:t>데이터베이스를 담당하셨습니다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266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챗봇과 플라스크 서버간 연결을 위해서 풀필먼트의 웹훅을 활성화 한 후</a:t>
            </a:r>
          </a:p>
          <a:p>
            <a:r>
              <a:rPr lang="en-US" altLang="ko-KR"/>
              <a:t>URL</a:t>
            </a:r>
            <a:r>
              <a:rPr lang="ko-KR" altLang="en-US"/>
              <a:t>을 입력해 서버로 배포 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13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링크 기능을 포함한 메시지카드로 </a:t>
            </a:r>
            <a:r>
              <a:rPr lang="en-US" altLang="ko-KR"/>
              <a:t>Q&amp;A</a:t>
            </a:r>
            <a:r>
              <a:rPr lang="ko-KR" altLang="en-US"/>
              <a:t>와 지도 페이지로 이동할 수 있게</a:t>
            </a:r>
          </a:p>
          <a:p>
            <a:r>
              <a:rPr lang="ko-KR" altLang="en-US"/>
              <a:t>구성했습니다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664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인공지능 파트입니다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165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모델은 사용자가 기침 소리를 녹음하면</a:t>
            </a:r>
          </a:p>
          <a:p>
            <a:r>
              <a:rPr lang="ko-KR" altLang="en-US"/>
              <a:t>음성 파일을 주파수 단위의 이미지로 변환한 후</a:t>
            </a:r>
          </a:p>
          <a:p>
            <a:r>
              <a:rPr lang="ko-KR" altLang="en-US"/>
              <a:t>멜 단위의 스펙트로그램으로 변환해</a:t>
            </a:r>
          </a:p>
          <a:p>
            <a:r>
              <a:rPr lang="ko-KR" altLang="en-US"/>
              <a:t>모델에서 양성인지 음성인지 분류합니다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0074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데이터는 데이콘에서 제공하는 데이터셋을 사용했고</a:t>
            </a:r>
          </a:p>
          <a:p>
            <a:r>
              <a:rPr lang="ko-KR" altLang="en-US"/>
              <a:t>밑의 이미지는 각각 음성과 양성 기침소리를 테스트로 변환해 본 이미지입니다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08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데이터의 전처리 과정은</a:t>
            </a:r>
          </a:p>
          <a:p>
            <a:r>
              <a:rPr lang="ko-KR" altLang="en-US"/>
              <a:t>원본인 음성 데이터를 멜 스펙트로그램으로 변환하고</a:t>
            </a:r>
          </a:p>
          <a:p>
            <a:r>
              <a:rPr lang="ko-KR" altLang="en-US"/>
              <a:t>결측치</a:t>
            </a:r>
            <a:r>
              <a:rPr lang="en-US" altLang="ko-KR"/>
              <a:t>/</a:t>
            </a:r>
            <a:r>
              <a:rPr lang="ko-KR" altLang="en-US"/>
              <a:t>이상치를 제거 한 뒤</a:t>
            </a:r>
          </a:p>
          <a:p>
            <a:r>
              <a:rPr lang="ko-KR" altLang="en-US"/>
              <a:t>마지막으로 데이터 증강을 실시했습니다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5303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결측치</a:t>
            </a:r>
            <a:r>
              <a:rPr lang="en-US" altLang="ko-KR"/>
              <a:t>/</a:t>
            </a:r>
            <a:r>
              <a:rPr lang="ko-KR" altLang="en-US"/>
              <a:t>이상치 제거는 제가 일일이 확인하면서 분류했고</a:t>
            </a:r>
          </a:p>
          <a:p>
            <a:r>
              <a:rPr lang="ko-KR" altLang="en-US"/>
              <a:t>음성 </a:t>
            </a:r>
            <a:r>
              <a:rPr lang="en-US" altLang="ko-KR"/>
              <a:t>304</a:t>
            </a:r>
            <a:r>
              <a:rPr lang="ko-KR" altLang="en-US"/>
              <a:t>개 양성 </a:t>
            </a:r>
            <a:r>
              <a:rPr lang="en-US" altLang="ko-KR"/>
              <a:t>43</a:t>
            </a:r>
            <a:r>
              <a:rPr lang="ko-KR" altLang="en-US"/>
              <a:t>개를 제거했습니다</a:t>
            </a:r>
            <a:r>
              <a:rPr lang="en-US" altLang="ko-KR"/>
              <a:t>.</a:t>
            </a:r>
          </a:p>
          <a:p>
            <a:r>
              <a:rPr lang="ko-KR" altLang="en-US"/>
              <a:t>종류로는 대화하는 소리</a:t>
            </a:r>
            <a:r>
              <a:rPr lang="en-US" altLang="ko-KR"/>
              <a:t>, </a:t>
            </a:r>
            <a:r>
              <a:rPr lang="ko-KR" altLang="en-US"/>
              <a:t>생활 소음</a:t>
            </a:r>
            <a:r>
              <a:rPr lang="en-US" altLang="ko-KR"/>
              <a:t>, </a:t>
            </a:r>
            <a:r>
              <a:rPr lang="ko-KR" altLang="en-US"/>
              <a:t>무음</a:t>
            </a:r>
            <a:r>
              <a:rPr lang="en-US" altLang="ko-KR"/>
              <a:t>, </a:t>
            </a:r>
          </a:p>
          <a:p>
            <a:r>
              <a:rPr lang="ko-KR" altLang="en-US"/>
              <a:t>나이 </a:t>
            </a:r>
            <a:r>
              <a:rPr lang="en-US" altLang="ko-KR"/>
              <a:t>1</a:t>
            </a:r>
            <a:r>
              <a:rPr lang="ko-KR" altLang="en-US"/>
              <a:t>세에 성별이 </a:t>
            </a:r>
            <a:r>
              <a:rPr lang="en-US" altLang="ko-KR"/>
              <a:t>other</a:t>
            </a:r>
            <a:r>
              <a:rPr lang="ko-KR" altLang="en-US"/>
              <a:t>인 이상치 등이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3161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음향 데이터 증강으로는</a:t>
            </a:r>
          </a:p>
          <a:p>
            <a:r>
              <a:rPr lang="ko-KR" altLang="en-US"/>
              <a:t>잡음을 섞어 넣는 </a:t>
            </a:r>
            <a:r>
              <a:rPr lang="en-US" altLang="ko-KR"/>
              <a:t>white_noise</a:t>
            </a:r>
          </a:p>
          <a:p>
            <a:r>
              <a:rPr lang="ko-KR" altLang="en-US"/>
              <a:t>재생 시간을 앞이나 뒤로 미는 </a:t>
            </a:r>
            <a:r>
              <a:rPr lang="en-US" altLang="ko-KR"/>
              <a:t>shifting</a:t>
            </a:r>
          </a:p>
          <a:p>
            <a:r>
              <a:rPr lang="ko-KR" altLang="en-US"/>
              <a:t>소리를 길게 늘리는 </a:t>
            </a:r>
            <a:r>
              <a:rPr lang="en-US" altLang="ko-KR"/>
              <a:t>stretching</a:t>
            </a:r>
            <a:r>
              <a:rPr lang="ko-KR" altLang="en-US"/>
              <a:t>을 사용했습니다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5086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혹시 이미지넷 챌린지를 들어보셨나요</a:t>
            </a:r>
            <a:r>
              <a:rPr lang="en-US" altLang="ko-KR"/>
              <a:t>?</a:t>
            </a:r>
          </a:p>
          <a:p>
            <a:r>
              <a:rPr lang="ko-KR" altLang="en-US"/>
              <a:t>전 세계의 연구진이 이미지 분류에 뛰어난 모델을 만들어</a:t>
            </a:r>
          </a:p>
          <a:p>
            <a:r>
              <a:rPr lang="ko-KR" altLang="en-US"/>
              <a:t>성능을 가리는 대회인데요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225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프로젝트에서는 전이학습에 이 대회에 나왔던</a:t>
            </a:r>
          </a:p>
          <a:p>
            <a:r>
              <a:rPr lang="ko-KR" altLang="en-US"/>
              <a:t>모델 </a:t>
            </a:r>
            <a:r>
              <a:rPr lang="en-US" altLang="ko-KR"/>
              <a:t>2</a:t>
            </a:r>
            <a:r>
              <a:rPr lang="ko-KR" altLang="en-US"/>
              <a:t>개인 </a:t>
            </a:r>
            <a:r>
              <a:rPr lang="en-US" altLang="ko-KR"/>
              <a:t>vggnet</a:t>
            </a:r>
            <a:r>
              <a:rPr lang="ko-KR" altLang="en-US"/>
              <a:t>과 </a:t>
            </a:r>
            <a:r>
              <a:rPr lang="en-US" altLang="ko-KR"/>
              <a:t>resnet</a:t>
            </a:r>
            <a:r>
              <a:rPr lang="ko-KR" altLang="en-US"/>
              <a:t>을 사용했습니다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715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시작 전 코로나를 검색했을 때</a:t>
            </a:r>
          </a:p>
          <a:p>
            <a:r>
              <a:rPr lang="en-US" altLang="ko-KR"/>
              <a:t>4</a:t>
            </a:r>
            <a:r>
              <a:rPr lang="ko-KR" altLang="en-US"/>
              <a:t>개의 이슈를 볼 수 있었는데</a:t>
            </a:r>
          </a:p>
          <a:p>
            <a:r>
              <a:rPr lang="ko-KR" altLang="en-US"/>
              <a:t>코로나 확진 환자가 증가하는 추세이다</a:t>
            </a:r>
          </a:p>
          <a:p>
            <a:r>
              <a:rPr lang="ko-KR" altLang="en-US"/>
              <a:t>자가 진단 키트 가격이 수요에 따라 증가하고 있다</a:t>
            </a:r>
          </a:p>
          <a:p>
            <a:r>
              <a:rPr lang="ko-KR" altLang="en-US"/>
              <a:t>자가키트가 의료 인력의 소진을 막아주지만 정확도에서 차이가 발생한다</a:t>
            </a:r>
          </a:p>
          <a:p>
            <a:r>
              <a:rPr lang="en-US" altLang="ko-KR"/>
              <a:t>PCR </a:t>
            </a:r>
            <a:r>
              <a:rPr lang="ko-KR" altLang="en-US"/>
              <a:t>검사에 대해 회피하는 경향을 보인다를 볼 수 있었습니다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8131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우선 </a:t>
            </a:r>
            <a:r>
              <a:rPr lang="en-US" altLang="ko-KR"/>
              <a:t>resnet </a:t>
            </a:r>
            <a:r>
              <a:rPr lang="ko-KR" altLang="en-US"/>
              <a:t>실행 기록부터 말씀드리겠습니다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처음엔 테스트로 학습이 제대로 진행되는지 확인했고</a:t>
            </a:r>
          </a:p>
          <a:p>
            <a:r>
              <a:rPr lang="en-US" altLang="ko-KR"/>
              <a:t>train </a:t>
            </a:r>
            <a:r>
              <a:rPr lang="ko-KR" altLang="en-US"/>
              <a:t>데이터셋을 늘려서 학습 했습니다</a:t>
            </a:r>
            <a:r>
              <a:rPr lang="en-US" altLang="ko-KR"/>
              <a:t>.</a:t>
            </a:r>
          </a:p>
          <a:p>
            <a:r>
              <a:rPr lang="ko-KR" altLang="en-US"/>
              <a:t>양성과 음성에 맡게 출력 뉴런수를 </a:t>
            </a:r>
            <a:r>
              <a:rPr lang="en-US" altLang="ko-KR"/>
              <a:t>2</a:t>
            </a:r>
            <a:r>
              <a:rPr lang="ko-KR" altLang="en-US"/>
              <a:t>개로 조정했습니다</a:t>
            </a:r>
            <a:r>
              <a:rPr lang="en-US" altLang="ko-KR"/>
              <a:t>.</a:t>
            </a:r>
          </a:p>
          <a:p>
            <a:r>
              <a:rPr lang="ko-KR" altLang="en-US"/>
              <a:t>결측치와 이상치를 제거했습니다</a:t>
            </a:r>
            <a:r>
              <a:rPr lang="en-US" altLang="ko-KR"/>
              <a:t>.</a:t>
            </a:r>
          </a:p>
          <a:p>
            <a:r>
              <a:rPr lang="ko-KR" altLang="en-US"/>
              <a:t>투명도가 필요없었기 때문에 </a:t>
            </a:r>
            <a:r>
              <a:rPr lang="en-US" altLang="ko-KR"/>
              <a:t>png </a:t>
            </a:r>
            <a:r>
              <a:rPr lang="ko-KR" altLang="en-US"/>
              <a:t>파일에서 </a:t>
            </a:r>
            <a:r>
              <a:rPr lang="en-US" altLang="ko-KR"/>
              <a:t>jpg </a:t>
            </a:r>
            <a:r>
              <a:rPr lang="ko-KR" altLang="en-US"/>
              <a:t>파일로 바꿨습니다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036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이후 </a:t>
            </a:r>
            <a:r>
              <a:rPr lang="en-US" altLang="ko-KR"/>
              <a:t>learning rate</a:t>
            </a:r>
            <a:r>
              <a:rPr lang="ko-KR" altLang="en-US"/>
              <a:t>를 바꾸면서 어떤 변화가 있는지 확인했습니다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247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</a:t>
            </a:r>
            <a:r>
              <a:rPr lang="en-US" altLang="ko-KR"/>
              <a:t>seed</a:t>
            </a:r>
            <a:r>
              <a:rPr lang="ko-KR" altLang="en-US"/>
              <a:t>값을 고정하고 다시 해야 했습니다</a:t>
            </a:r>
            <a:r>
              <a:rPr lang="en-US" altLang="ko-KR"/>
              <a:t>.</a:t>
            </a:r>
          </a:p>
          <a:p>
            <a:r>
              <a:rPr lang="ko-KR" altLang="en-US"/>
              <a:t>여기서 부터는 학습용 데이터가 부족한것 같아서</a:t>
            </a:r>
          </a:p>
          <a:p>
            <a:r>
              <a:rPr lang="ko-KR" altLang="en-US"/>
              <a:t>데이터 증강으로 갯수를 늘려서 진행했습니다</a:t>
            </a:r>
            <a:r>
              <a:rPr lang="en-US" altLang="ko-KR"/>
              <a:t>.</a:t>
            </a:r>
          </a:p>
          <a:p>
            <a:r>
              <a:rPr lang="ko-KR" altLang="en-US"/>
              <a:t>그래프를 보시면 증강하면서 데이터가 많아져서 그런지</a:t>
            </a:r>
          </a:p>
          <a:p>
            <a:r>
              <a:rPr lang="en-US" altLang="ko-KR"/>
              <a:t>Train</a:t>
            </a:r>
            <a:r>
              <a:rPr lang="ko-KR" altLang="en-US"/>
              <a:t>에서 정확도가 오히려 내려간 것을 확인했고</a:t>
            </a:r>
          </a:p>
          <a:p>
            <a:r>
              <a:rPr lang="en-US" altLang="ko-KR"/>
              <a:t>1000</a:t>
            </a:r>
            <a:r>
              <a:rPr lang="ko-KR" altLang="en-US"/>
              <a:t>번까지 진행해도 정확도가 오르는 경향은 없는 것을 볼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786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배치 사이즈를 바꾸면서 그래프를 그려봤을때</a:t>
            </a:r>
          </a:p>
          <a:p>
            <a:r>
              <a:rPr lang="ko-KR" altLang="en-US"/>
              <a:t>전체적으로 </a:t>
            </a:r>
            <a:r>
              <a:rPr lang="en-US" altLang="ko-KR"/>
              <a:t>Test</a:t>
            </a:r>
            <a:r>
              <a:rPr lang="ko-KR" altLang="en-US"/>
              <a:t>의 변동폭이 큰 것을 볼 수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그 중에서 배치 사이즈가 </a:t>
            </a:r>
            <a:r>
              <a:rPr lang="en-US" altLang="ko-KR"/>
              <a:t>16, 32</a:t>
            </a:r>
            <a:r>
              <a:rPr lang="ko-KR" altLang="en-US"/>
              <a:t>일때 변동성이 줄어드는 결과를</a:t>
            </a:r>
          </a:p>
          <a:p>
            <a:r>
              <a:rPr lang="ko-KR" altLang="en-US"/>
              <a:t>볼 수 있었고 배치 </a:t>
            </a:r>
            <a:r>
              <a:rPr lang="en-US" altLang="ko-KR"/>
              <a:t>16, 32</a:t>
            </a:r>
            <a:r>
              <a:rPr lang="ko-KR" altLang="en-US"/>
              <a:t>로 작업을 결정했습니다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8036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배치 사이즈 </a:t>
            </a:r>
            <a:r>
              <a:rPr lang="en-US" altLang="ko-KR"/>
              <a:t>16, 32</a:t>
            </a:r>
            <a:r>
              <a:rPr lang="ko-KR" altLang="en-US"/>
              <a:t>에서</a:t>
            </a:r>
          </a:p>
          <a:p>
            <a:r>
              <a:rPr lang="en-US" altLang="ko-KR"/>
              <a:t>Learning rate</a:t>
            </a:r>
            <a:r>
              <a:rPr lang="ko-KR" altLang="en-US"/>
              <a:t>를 </a:t>
            </a:r>
            <a:r>
              <a:rPr lang="en-US" altLang="ko-KR"/>
              <a:t>0.0001</a:t>
            </a:r>
            <a:r>
              <a:rPr lang="ko-KR" altLang="en-US"/>
              <a:t>과 </a:t>
            </a:r>
            <a:r>
              <a:rPr lang="en-US" altLang="ko-KR"/>
              <a:t>0.00005</a:t>
            </a:r>
            <a:r>
              <a:rPr lang="ko-KR" altLang="en-US"/>
              <a:t>로 조정했을때</a:t>
            </a:r>
          </a:p>
          <a:p>
            <a:r>
              <a:rPr lang="ko-KR" altLang="en-US"/>
              <a:t>큰 차이 없이 비슷한 양상을 확인할 수 있었고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8564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배치 사이즈 </a:t>
            </a:r>
            <a:r>
              <a:rPr lang="en-US" altLang="ko-KR"/>
              <a:t>16, 32 </a:t>
            </a:r>
            <a:r>
              <a:rPr lang="ko-KR" altLang="en-US"/>
              <a:t>둘다 </a:t>
            </a:r>
            <a:r>
              <a:rPr lang="en-US" altLang="ko-KR"/>
              <a:t>0.0001</a:t>
            </a:r>
            <a:r>
              <a:rPr lang="ko-KR" altLang="en-US"/>
              <a:t>에서 약간 더 나은 결과를 보여줬고</a:t>
            </a:r>
          </a:p>
          <a:p>
            <a:r>
              <a:rPr lang="ko-KR" altLang="en-US"/>
              <a:t>마지막으로 둘을 비교한 후</a:t>
            </a:r>
          </a:p>
          <a:p>
            <a:r>
              <a:rPr lang="ko-KR" altLang="en-US"/>
              <a:t>배치 사이즈 </a:t>
            </a:r>
            <a:r>
              <a:rPr lang="en-US" altLang="ko-KR"/>
              <a:t>16</a:t>
            </a:r>
            <a:r>
              <a:rPr lang="ko-KR" altLang="en-US"/>
              <a:t>에 </a:t>
            </a:r>
            <a:r>
              <a:rPr lang="en-US" altLang="ko-KR"/>
              <a:t>Learning rate 0.0001</a:t>
            </a:r>
            <a:r>
              <a:rPr lang="ko-KR" altLang="en-US"/>
              <a:t>로 작업을 결정했습니다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3605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이후 </a:t>
            </a:r>
            <a:r>
              <a:rPr lang="en-US" altLang="ko-KR"/>
              <a:t>1000</a:t>
            </a:r>
            <a:r>
              <a:rPr lang="ko-KR" altLang="en-US"/>
              <a:t>번까지 실행해도 의미있는 변화는 없어서</a:t>
            </a:r>
          </a:p>
          <a:p>
            <a:r>
              <a:rPr lang="ko-KR" altLang="en-US"/>
              <a:t>최종적으로 에포크 </a:t>
            </a:r>
            <a:r>
              <a:rPr lang="en-US" altLang="ko-KR"/>
              <a:t>57</a:t>
            </a:r>
            <a:r>
              <a:rPr lang="ko-KR" altLang="en-US"/>
              <a:t>에서 끊기로 결정했습니다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6844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여기부터는 </a:t>
            </a:r>
            <a:r>
              <a:rPr lang="en-US" altLang="ko-KR"/>
              <a:t>vgg </a:t>
            </a:r>
            <a:r>
              <a:rPr lang="ko-KR" altLang="en-US"/>
              <a:t>모델 히스토리를 설명드리겠습니다</a:t>
            </a:r>
            <a:r>
              <a:rPr lang="en-US" altLang="ko-KR"/>
              <a:t>.</a:t>
            </a:r>
          </a:p>
          <a:p>
            <a:r>
              <a:rPr lang="en-US" altLang="ko-KR"/>
              <a:t>Learning rate 0.001</a:t>
            </a:r>
            <a:r>
              <a:rPr lang="ko-KR" altLang="en-US"/>
              <a:t>에 배치 사이즈를 조정한 비교 그래프 입니다</a:t>
            </a:r>
            <a:r>
              <a:rPr lang="en-US" altLang="ko-KR"/>
              <a:t>.</a:t>
            </a:r>
          </a:p>
          <a:p>
            <a:r>
              <a:rPr lang="ko-KR" altLang="en-US"/>
              <a:t>학습이 경사가 가파르고 빠르게 과적합으로 가는것이 보이고</a:t>
            </a:r>
          </a:p>
          <a:p>
            <a:r>
              <a:rPr lang="ko-KR" altLang="en-US"/>
              <a:t>그에 맞춰 테스트 </a:t>
            </a:r>
            <a:r>
              <a:rPr lang="en-US" altLang="ko-KR"/>
              <a:t>loss</a:t>
            </a:r>
            <a:r>
              <a:rPr lang="ko-KR" altLang="en-US"/>
              <a:t>값은 오르면서 정확도는 떨어지는</a:t>
            </a:r>
          </a:p>
          <a:p>
            <a:r>
              <a:rPr lang="ko-KR" altLang="en-US"/>
              <a:t>결과를 볼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349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Learning rate</a:t>
            </a:r>
            <a:r>
              <a:rPr lang="ko-KR" altLang="en-US"/>
              <a:t>를 </a:t>
            </a:r>
            <a:r>
              <a:rPr lang="en-US" altLang="ko-KR"/>
              <a:t>0.0001</a:t>
            </a:r>
            <a:r>
              <a:rPr lang="ko-KR" altLang="en-US"/>
              <a:t>로 낮춰서 비교해 봤을때</a:t>
            </a:r>
          </a:p>
          <a:p>
            <a:r>
              <a:rPr lang="en-US" altLang="ko-KR"/>
              <a:t>16</a:t>
            </a:r>
            <a:r>
              <a:rPr lang="ko-KR" altLang="en-US"/>
              <a:t>회차에서 그래프에서 변화를 확인했습니다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5313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Learning rate</a:t>
            </a:r>
            <a:r>
              <a:rPr lang="ko-KR" altLang="en-US"/>
              <a:t>를 완전히 </a:t>
            </a:r>
            <a:r>
              <a:rPr lang="en-US" altLang="ko-KR"/>
              <a:t>0.00001</a:t>
            </a:r>
            <a:r>
              <a:rPr lang="ko-KR" altLang="en-US"/>
              <a:t>까지 낮춰서 비교했을 때는</a:t>
            </a:r>
          </a:p>
          <a:p>
            <a:r>
              <a:rPr lang="en-US" altLang="ko-KR"/>
              <a:t>Train</a:t>
            </a:r>
            <a:r>
              <a:rPr lang="ko-KR" altLang="en-US"/>
              <a:t>의 과적합 문제가 개선 되는 점을 볼 수 있었고</a:t>
            </a:r>
          </a:p>
          <a:p>
            <a:r>
              <a:rPr lang="en-US" altLang="ko-KR"/>
              <a:t>11</a:t>
            </a:r>
            <a:r>
              <a:rPr lang="ko-KR" altLang="en-US"/>
              <a:t>회차 그래프가 좋은 결과를 보여주었습니다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955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뉴스 기사를 토대로 워드 클라우드를 진행했고</a:t>
            </a:r>
          </a:p>
          <a:p>
            <a:r>
              <a:rPr lang="ko-KR" altLang="en-US"/>
              <a:t>시민들이 자가진단 키트의 가격에 대해 부담감을 느낀다고 해석할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0310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실행결과를 정리하자면 </a:t>
            </a:r>
          </a:p>
          <a:p>
            <a:r>
              <a:rPr lang="en-US" altLang="ko-KR"/>
              <a:t>vgg </a:t>
            </a:r>
            <a:r>
              <a:rPr lang="ko-KR" altLang="en-US"/>
              <a:t>모델의 학습이 빨라서 과적합 문제가 발생했고</a:t>
            </a:r>
          </a:p>
          <a:p>
            <a:r>
              <a:rPr lang="ko-KR" altLang="en-US"/>
              <a:t>이로인해 </a:t>
            </a:r>
            <a:r>
              <a:rPr lang="en-US" altLang="ko-KR"/>
              <a:t>Test</a:t>
            </a:r>
            <a:r>
              <a:rPr lang="ko-KR" altLang="en-US"/>
              <a:t>의 정확도는 하락 </a:t>
            </a:r>
            <a:r>
              <a:rPr lang="en-US" altLang="ko-KR"/>
              <a:t>Loss</a:t>
            </a:r>
            <a:r>
              <a:rPr lang="ko-KR" altLang="en-US"/>
              <a:t>값이 상승하는 것을 볼 수 있었고</a:t>
            </a:r>
          </a:p>
          <a:p>
            <a:r>
              <a:rPr lang="ko-KR" altLang="en-US"/>
              <a:t>이를 안정화 하게 위해서는 </a:t>
            </a:r>
            <a:r>
              <a:rPr lang="en-US" altLang="ko-KR"/>
              <a:t>Learning rate </a:t>
            </a:r>
            <a:r>
              <a:rPr lang="ko-KR" altLang="en-US"/>
              <a:t>값을 매우 작게 하고</a:t>
            </a:r>
          </a:p>
          <a:p>
            <a:r>
              <a:rPr lang="ko-KR" altLang="en-US"/>
              <a:t>그에 맞는 배치사이즈를 맞춰야 한다는 결론을 얻을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2263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앞에서 괜찮은 결과를 보여주었던 </a:t>
            </a:r>
            <a:r>
              <a:rPr lang="en-US" altLang="ko-KR"/>
              <a:t>11, 16</a:t>
            </a:r>
            <a:r>
              <a:rPr lang="ko-KR" altLang="en-US"/>
              <a:t>회차 그래프를 비교했을 때</a:t>
            </a:r>
          </a:p>
          <a:p>
            <a:r>
              <a:rPr lang="en-US" altLang="ko-KR"/>
              <a:t>16</a:t>
            </a:r>
            <a:r>
              <a:rPr lang="ko-KR" altLang="en-US"/>
              <a:t>회차의 </a:t>
            </a:r>
            <a:r>
              <a:rPr lang="en-US" altLang="ko-KR"/>
              <a:t>loss</a:t>
            </a:r>
            <a:r>
              <a:rPr lang="ko-KR" altLang="en-US"/>
              <a:t>값이 상승하기 전에 가장 높은 정확도를 확인할 수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따라서 </a:t>
            </a:r>
            <a:r>
              <a:rPr lang="en-US" altLang="ko-KR"/>
              <a:t>16</a:t>
            </a:r>
            <a:r>
              <a:rPr lang="ko-KR" altLang="en-US"/>
              <a:t>회차 모델의 에포크 </a:t>
            </a:r>
            <a:r>
              <a:rPr lang="en-US" altLang="ko-KR"/>
              <a:t>21</a:t>
            </a:r>
            <a:r>
              <a:rPr lang="ko-KR" altLang="en-US"/>
              <a:t>로 최종 결정했습니다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84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</a:t>
            </a:r>
            <a:r>
              <a:rPr lang="en-US" altLang="ko-KR"/>
              <a:t>resnet</a:t>
            </a:r>
            <a:r>
              <a:rPr lang="ko-KR" altLang="en-US"/>
              <a:t>과 </a:t>
            </a:r>
            <a:r>
              <a:rPr lang="en-US" altLang="ko-KR"/>
              <a:t>vgg</a:t>
            </a:r>
            <a:r>
              <a:rPr lang="ko-KR" altLang="en-US"/>
              <a:t>의 혼동행렬을 비교했을 때</a:t>
            </a:r>
          </a:p>
          <a:p>
            <a:r>
              <a:rPr lang="ko-KR" altLang="en-US"/>
              <a:t>최종적으로는 </a:t>
            </a:r>
            <a:r>
              <a:rPr lang="en-US" altLang="ko-KR"/>
              <a:t>vgg</a:t>
            </a:r>
            <a:r>
              <a:rPr lang="ko-KR" altLang="en-US"/>
              <a:t>모델을 선택했습니다</a:t>
            </a:r>
            <a:r>
              <a:rPr lang="en-US" altLang="ko-KR"/>
              <a:t>.</a:t>
            </a:r>
          </a:p>
          <a:p>
            <a:r>
              <a:rPr lang="ko-KR" altLang="en-US"/>
              <a:t>모델의 한계점으로는 양성은 </a:t>
            </a:r>
            <a:r>
              <a:rPr lang="en-US" altLang="ko-KR"/>
              <a:t>94% </a:t>
            </a:r>
            <a:r>
              <a:rPr lang="ko-KR" altLang="en-US"/>
              <a:t>잘 걸러내지만</a:t>
            </a:r>
          </a:p>
          <a:p>
            <a:r>
              <a:rPr lang="ko-KR" altLang="en-US"/>
              <a:t>데이터 부족의 문제로 음성도 양성으로 오분류하는 해서</a:t>
            </a:r>
          </a:p>
          <a:p>
            <a:r>
              <a:rPr lang="ko-KR" altLang="en-US"/>
              <a:t>이를 차후 개선해야 한다는 점입니다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7914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마무리 파트입니다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9719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보완할 점 읽고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80594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느낀 점 읽고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24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출처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8230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5992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질문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712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따라서 기존의 방법보다 손쉽고 빠른 검사를 제공하는</a:t>
            </a:r>
          </a:p>
          <a:p>
            <a:r>
              <a:rPr lang="ko-KR" altLang="en-US"/>
              <a:t>서비스를 기획하게 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48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 흐름은</a:t>
            </a:r>
          </a:p>
          <a:p>
            <a:r>
              <a:rPr lang="ko-KR" altLang="en-US"/>
              <a:t>프로젝트 기획</a:t>
            </a:r>
          </a:p>
          <a:p>
            <a:r>
              <a:rPr lang="ko-KR" altLang="en-US"/>
              <a:t>데이터 확보</a:t>
            </a:r>
          </a:p>
          <a:p>
            <a:r>
              <a:rPr lang="ko-KR" altLang="en-US"/>
              <a:t>모델 선정 및 학습</a:t>
            </a:r>
          </a:p>
          <a:p>
            <a:r>
              <a:rPr lang="ko-KR" altLang="en-US"/>
              <a:t>서버 구축</a:t>
            </a:r>
          </a:p>
          <a:p>
            <a:r>
              <a:rPr lang="ko-KR" altLang="en-US"/>
              <a:t>발표 준비로 진행했습니다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38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일정표에서는 모델 선정 및 학습을 제하고</a:t>
            </a:r>
          </a:p>
          <a:p>
            <a:r>
              <a:rPr lang="ko-KR" altLang="en-US"/>
              <a:t>대부분의 일정은 </a:t>
            </a:r>
            <a:r>
              <a:rPr lang="en-US" altLang="ko-KR"/>
              <a:t>2~3</a:t>
            </a:r>
            <a:r>
              <a:rPr lang="ko-KR" altLang="en-US"/>
              <a:t>주 내에 완료하는 것을 목표로 잡았습니다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76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94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56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601374"/>
            <a:ext cx="10515600" cy="1325563"/>
          </a:xfr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2023-01-13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562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79500" y="1147474"/>
            <a:ext cx="6686550" cy="3237201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2023-01-13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866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79500" y="890299"/>
            <a:ext cx="6686550" cy="3237201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2023-01-13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228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731D4F-B7E9-974E-B9EE-2E425496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7991E3-270B-C649-B3CB-C0B84E457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B908B-A669-0F4F-80B2-4DD5FADA5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6205-B578-124F-8DBA-45E0BC2D2970}" type="datetimeFigureOut">
              <a:t>2023-01-13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FC85A-F342-9147-8D40-814576DE0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F01F0-2BD0-3C4B-AA2D-C46C93EF3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7E1C9-1771-044B-A131-C6EA2E660870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101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0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2.png"/><Relationship Id="rId10" Type="http://schemas.openxmlformats.org/officeDocument/2006/relationships/image" Target="../media/image90.png"/><Relationship Id="rId4" Type="http://schemas.openxmlformats.org/officeDocument/2006/relationships/image" Target="../media/image11.png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microsoft.com/office/2007/relationships/hdphoto" Target="../media/hdphoto5.wdp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microsoft.com/office/2007/relationships/hdphoto" Target="../media/hdphoto5.wdp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그림 170">
            <a:extLst>
              <a:ext uri="{FF2B5EF4-FFF2-40B4-BE49-F238E27FC236}">
                <a16:creationId xmlns:a16="http://schemas.microsoft.com/office/drawing/2014/main" id="{8CDB2F56-81D4-8538-9463-A242FE2880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807389" y="1574298"/>
            <a:ext cx="4303849" cy="3309942"/>
          </a:xfrm>
          <a:prstGeom prst="rect">
            <a:avLst/>
          </a:prstGeom>
        </p:spPr>
      </p:pic>
      <p:sp>
        <p:nvSpPr>
          <p:cNvPr id="359" name="Freeform 70">
            <a:extLst>
              <a:ext uri="{FF2B5EF4-FFF2-40B4-BE49-F238E27FC236}">
                <a16:creationId xmlns:a16="http://schemas.microsoft.com/office/drawing/2014/main" id="{3EE6E128-137F-4B4B-BC14-80AC3AC55DA7}"/>
              </a:ext>
            </a:extLst>
          </p:cNvPr>
          <p:cNvSpPr>
            <a:spLocks/>
          </p:cNvSpPr>
          <p:nvPr/>
        </p:nvSpPr>
        <p:spPr bwMode="auto">
          <a:xfrm>
            <a:off x="10035805" y="1107352"/>
            <a:ext cx="1588514" cy="1588514"/>
          </a:xfrm>
          <a:custGeom>
            <a:avLst/>
            <a:gdLst>
              <a:gd name="T0" fmla="*/ 904 w 5002"/>
              <a:gd name="T1" fmla="*/ 2357 h 5002"/>
              <a:gd name="T2" fmla="*/ 632 w 5002"/>
              <a:gd name="T3" fmla="*/ 2105 h 5002"/>
              <a:gd name="T4" fmla="*/ 737 w 5002"/>
              <a:gd name="T5" fmla="*/ 1996 h 5002"/>
              <a:gd name="T6" fmla="*/ 538 w 5002"/>
              <a:gd name="T7" fmla="*/ 1431 h 5002"/>
              <a:gd name="T8" fmla="*/ 544 w 5002"/>
              <a:gd name="T9" fmla="*/ 1162 h 5002"/>
              <a:gd name="T10" fmla="*/ 1333 w 5002"/>
              <a:gd name="T11" fmla="*/ 1402 h 5002"/>
              <a:gd name="T12" fmla="*/ 1098 w 5002"/>
              <a:gd name="T13" fmla="*/ 1098 h 5002"/>
              <a:gd name="T14" fmla="*/ 1402 w 5002"/>
              <a:gd name="T15" fmla="*/ 1333 h 5002"/>
              <a:gd name="T16" fmla="*/ 1162 w 5002"/>
              <a:gd name="T17" fmla="*/ 543 h 5002"/>
              <a:gd name="T18" fmla="*/ 1431 w 5002"/>
              <a:gd name="T19" fmla="*/ 538 h 5002"/>
              <a:gd name="T20" fmla="*/ 1996 w 5002"/>
              <a:gd name="T21" fmla="*/ 736 h 5002"/>
              <a:gd name="T22" fmla="*/ 2106 w 5002"/>
              <a:gd name="T23" fmla="*/ 632 h 5002"/>
              <a:gd name="T24" fmla="*/ 2357 w 5002"/>
              <a:gd name="T25" fmla="*/ 904 h 5002"/>
              <a:gd name="T26" fmla="*/ 2501 w 5002"/>
              <a:gd name="T27" fmla="*/ 0 h 5002"/>
              <a:gd name="T28" fmla="*/ 2645 w 5002"/>
              <a:gd name="T29" fmla="*/ 904 h 5002"/>
              <a:gd name="T30" fmla="*/ 2897 w 5002"/>
              <a:gd name="T31" fmla="*/ 632 h 5002"/>
              <a:gd name="T32" fmla="*/ 3006 w 5002"/>
              <a:gd name="T33" fmla="*/ 736 h 5002"/>
              <a:gd name="T34" fmla="*/ 3571 w 5002"/>
              <a:gd name="T35" fmla="*/ 538 h 5002"/>
              <a:gd name="T36" fmla="*/ 3841 w 5002"/>
              <a:gd name="T37" fmla="*/ 543 h 5002"/>
              <a:gd name="T38" fmla="*/ 3600 w 5002"/>
              <a:gd name="T39" fmla="*/ 1333 h 5002"/>
              <a:gd name="T40" fmla="*/ 3904 w 5002"/>
              <a:gd name="T41" fmla="*/ 1098 h 5002"/>
              <a:gd name="T42" fmla="*/ 3669 w 5002"/>
              <a:gd name="T43" fmla="*/ 1402 h 5002"/>
              <a:gd name="T44" fmla="*/ 4459 w 5002"/>
              <a:gd name="T45" fmla="*/ 1162 h 5002"/>
              <a:gd name="T46" fmla="*/ 4464 w 5002"/>
              <a:gd name="T47" fmla="*/ 1431 h 5002"/>
              <a:gd name="T48" fmla="*/ 4266 w 5002"/>
              <a:gd name="T49" fmla="*/ 1996 h 5002"/>
              <a:gd name="T50" fmla="*/ 4370 w 5002"/>
              <a:gd name="T51" fmla="*/ 2105 h 5002"/>
              <a:gd name="T52" fmla="*/ 4099 w 5002"/>
              <a:gd name="T53" fmla="*/ 2357 h 5002"/>
              <a:gd name="T54" fmla="*/ 5002 w 5002"/>
              <a:gd name="T55" fmla="*/ 2501 h 5002"/>
              <a:gd name="T56" fmla="*/ 4099 w 5002"/>
              <a:gd name="T57" fmla="*/ 2645 h 5002"/>
              <a:gd name="T58" fmla="*/ 4370 w 5002"/>
              <a:gd name="T59" fmla="*/ 2897 h 5002"/>
              <a:gd name="T60" fmla="*/ 4266 w 5002"/>
              <a:gd name="T61" fmla="*/ 3006 h 5002"/>
              <a:gd name="T62" fmla="*/ 4464 w 5002"/>
              <a:gd name="T63" fmla="*/ 3571 h 5002"/>
              <a:gd name="T64" fmla="*/ 4459 w 5002"/>
              <a:gd name="T65" fmla="*/ 3840 h 5002"/>
              <a:gd name="T66" fmla="*/ 3669 w 5002"/>
              <a:gd name="T67" fmla="*/ 3600 h 5002"/>
              <a:gd name="T68" fmla="*/ 3904 w 5002"/>
              <a:gd name="T69" fmla="*/ 3904 h 5002"/>
              <a:gd name="T70" fmla="*/ 3600 w 5002"/>
              <a:gd name="T71" fmla="*/ 3669 h 5002"/>
              <a:gd name="T72" fmla="*/ 3841 w 5002"/>
              <a:gd name="T73" fmla="*/ 4458 h 5002"/>
              <a:gd name="T74" fmla="*/ 3571 w 5002"/>
              <a:gd name="T75" fmla="*/ 4464 h 5002"/>
              <a:gd name="T76" fmla="*/ 3006 w 5002"/>
              <a:gd name="T77" fmla="*/ 4265 h 5002"/>
              <a:gd name="T78" fmla="*/ 2897 w 5002"/>
              <a:gd name="T79" fmla="*/ 4370 h 5002"/>
              <a:gd name="T80" fmla="*/ 2645 w 5002"/>
              <a:gd name="T81" fmla="*/ 4098 h 5002"/>
              <a:gd name="T82" fmla="*/ 2501 w 5002"/>
              <a:gd name="T83" fmla="*/ 5002 h 5002"/>
              <a:gd name="T84" fmla="*/ 2357 w 5002"/>
              <a:gd name="T85" fmla="*/ 4098 h 5002"/>
              <a:gd name="T86" fmla="*/ 2106 w 5002"/>
              <a:gd name="T87" fmla="*/ 4370 h 5002"/>
              <a:gd name="T88" fmla="*/ 1996 w 5002"/>
              <a:gd name="T89" fmla="*/ 4265 h 5002"/>
              <a:gd name="T90" fmla="*/ 1431 w 5002"/>
              <a:gd name="T91" fmla="*/ 4464 h 5002"/>
              <a:gd name="T92" fmla="*/ 1162 w 5002"/>
              <a:gd name="T93" fmla="*/ 4458 h 5002"/>
              <a:gd name="T94" fmla="*/ 1402 w 5002"/>
              <a:gd name="T95" fmla="*/ 3669 h 5002"/>
              <a:gd name="T96" fmla="*/ 1098 w 5002"/>
              <a:gd name="T97" fmla="*/ 3904 h 5002"/>
              <a:gd name="T98" fmla="*/ 1333 w 5002"/>
              <a:gd name="T99" fmla="*/ 3600 h 5002"/>
              <a:gd name="T100" fmla="*/ 544 w 5002"/>
              <a:gd name="T101" fmla="*/ 3840 h 5002"/>
              <a:gd name="T102" fmla="*/ 538 w 5002"/>
              <a:gd name="T103" fmla="*/ 3571 h 5002"/>
              <a:gd name="T104" fmla="*/ 737 w 5002"/>
              <a:gd name="T105" fmla="*/ 3006 h 5002"/>
              <a:gd name="T106" fmla="*/ 632 w 5002"/>
              <a:gd name="T107" fmla="*/ 2897 h 5002"/>
              <a:gd name="T108" fmla="*/ 904 w 5002"/>
              <a:gd name="T109" fmla="*/ 2645 h 5002"/>
              <a:gd name="T110" fmla="*/ 0 w 5002"/>
              <a:gd name="T111" fmla="*/ 2501 h 5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02" h="5002">
                <a:moveTo>
                  <a:pt x="136" y="2320"/>
                </a:moveTo>
                <a:cubicBezTo>
                  <a:pt x="197" y="2320"/>
                  <a:pt x="248" y="2373"/>
                  <a:pt x="266" y="2446"/>
                </a:cubicBezTo>
                <a:cubicBezTo>
                  <a:pt x="482" y="2453"/>
                  <a:pt x="698" y="2423"/>
                  <a:pt x="904" y="2357"/>
                </a:cubicBezTo>
                <a:cubicBezTo>
                  <a:pt x="911" y="2281"/>
                  <a:pt x="923" y="2206"/>
                  <a:pt x="940" y="2133"/>
                </a:cubicBezTo>
                <a:cubicBezTo>
                  <a:pt x="870" y="2099"/>
                  <a:pt x="796" y="2073"/>
                  <a:pt x="721" y="2056"/>
                </a:cubicBezTo>
                <a:cubicBezTo>
                  <a:pt x="701" y="2093"/>
                  <a:pt x="665" y="2114"/>
                  <a:pt x="632" y="2105"/>
                </a:cubicBezTo>
                <a:cubicBezTo>
                  <a:pt x="591" y="2094"/>
                  <a:pt x="570" y="2042"/>
                  <a:pt x="585" y="1987"/>
                </a:cubicBezTo>
                <a:cubicBezTo>
                  <a:pt x="599" y="1933"/>
                  <a:pt x="644" y="1898"/>
                  <a:pt x="685" y="1909"/>
                </a:cubicBezTo>
                <a:cubicBezTo>
                  <a:pt x="718" y="1918"/>
                  <a:pt x="738" y="1954"/>
                  <a:pt x="737" y="1996"/>
                </a:cubicBezTo>
                <a:cubicBezTo>
                  <a:pt x="811" y="2019"/>
                  <a:pt x="888" y="2033"/>
                  <a:pt x="965" y="2039"/>
                </a:cubicBezTo>
                <a:cubicBezTo>
                  <a:pt x="987" y="1966"/>
                  <a:pt x="1014" y="1895"/>
                  <a:pt x="1046" y="1827"/>
                </a:cubicBezTo>
                <a:cubicBezTo>
                  <a:pt x="900" y="1667"/>
                  <a:pt x="728" y="1533"/>
                  <a:pt x="538" y="1431"/>
                </a:cubicBezTo>
                <a:cubicBezTo>
                  <a:pt x="486" y="1485"/>
                  <a:pt x="415" y="1506"/>
                  <a:pt x="363" y="1475"/>
                </a:cubicBezTo>
                <a:cubicBezTo>
                  <a:pt x="298" y="1438"/>
                  <a:pt x="285" y="1337"/>
                  <a:pt x="335" y="1251"/>
                </a:cubicBezTo>
                <a:cubicBezTo>
                  <a:pt x="385" y="1164"/>
                  <a:pt x="479" y="1124"/>
                  <a:pt x="544" y="1162"/>
                </a:cubicBezTo>
                <a:cubicBezTo>
                  <a:pt x="596" y="1192"/>
                  <a:pt x="614" y="1264"/>
                  <a:pt x="593" y="1336"/>
                </a:cubicBezTo>
                <a:cubicBezTo>
                  <a:pt x="776" y="1450"/>
                  <a:pt x="978" y="1532"/>
                  <a:pt x="1190" y="1578"/>
                </a:cubicBezTo>
                <a:cubicBezTo>
                  <a:pt x="1233" y="1516"/>
                  <a:pt x="1281" y="1457"/>
                  <a:pt x="1333" y="1402"/>
                </a:cubicBezTo>
                <a:cubicBezTo>
                  <a:pt x="1289" y="1338"/>
                  <a:pt x="1239" y="1278"/>
                  <a:pt x="1182" y="1225"/>
                </a:cubicBezTo>
                <a:cubicBezTo>
                  <a:pt x="1146" y="1247"/>
                  <a:pt x="1104" y="1248"/>
                  <a:pt x="1080" y="1224"/>
                </a:cubicBezTo>
                <a:cubicBezTo>
                  <a:pt x="1051" y="1194"/>
                  <a:pt x="1059" y="1138"/>
                  <a:pt x="1098" y="1098"/>
                </a:cubicBezTo>
                <a:cubicBezTo>
                  <a:pt x="1138" y="1058"/>
                  <a:pt x="1194" y="1050"/>
                  <a:pt x="1224" y="1080"/>
                </a:cubicBezTo>
                <a:cubicBezTo>
                  <a:pt x="1248" y="1104"/>
                  <a:pt x="1247" y="1146"/>
                  <a:pt x="1225" y="1181"/>
                </a:cubicBezTo>
                <a:cubicBezTo>
                  <a:pt x="1279" y="1238"/>
                  <a:pt x="1338" y="1289"/>
                  <a:pt x="1402" y="1333"/>
                </a:cubicBezTo>
                <a:cubicBezTo>
                  <a:pt x="1457" y="1281"/>
                  <a:pt x="1516" y="1233"/>
                  <a:pt x="1578" y="1189"/>
                </a:cubicBezTo>
                <a:cubicBezTo>
                  <a:pt x="1532" y="978"/>
                  <a:pt x="1450" y="776"/>
                  <a:pt x="1336" y="592"/>
                </a:cubicBezTo>
                <a:cubicBezTo>
                  <a:pt x="1264" y="614"/>
                  <a:pt x="1192" y="596"/>
                  <a:pt x="1162" y="543"/>
                </a:cubicBezTo>
                <a:cubicBezTo>
                  <a:pt x="1124" y="478"/>
                  <a:pt x="1164" y="385"/>
                  <a:pt x="1251" y="335"/>
                </a:cubicBezTo>
                <a:cubicBezTo>
                  <a:pt x="1337" y="285"/>
                  <a:pt x="1438" y="297"/>
                  <a:pt x="1476" y="362"/>
                </a:cubicBezTo>
                <a:cubicBezTo>
                  <a:pt x="1506" y="415"/>
                  <a:pt x="1486" y="486"/>
                  <a:pt x="1431" y="538"/>
                </a:cubicBezTo>
                <a:cubicBezTo>
                  <a:pt x="1533" y="728"/>
                  <a:pt x="1667" y="900"/>
                  <a:pt x="1827" y="1045"/>
                </a:cubicBezTo>
                <a:cubicBezTo>
                  <a:pt x="1895" y="1014"/>
                  <a:pt x="1966" y="987"/>
                  <a:pt x="2039" y="965"/>
                </a:cubicBezTo>
                <a:cubicBezTo>
                  <a:pt x="2033" y="887"/>
                  <a:pt x="2019" y="811"/>
                  <a:pt x="1996" y="736"/>
                </a:cubicBezTo>
                <a:cubicBezTo>
                  <a:pt x="1954" y="737"/>
                  <a:pt x="1918" y="717"/>
                  <a:pt x="1909" y="684"/>
                </a:cubicBezTo>
                <a:cubicBezTo>
                  <a:pt x="1898" y="644"/>
                  <a:pt x="1933" y="599"/>
                  <a:pt x="1988" y="585"/>
                </a:cubicBezTo>
                <a:cubicBezTo>
                  <a:pt x="2042" y="570"/>
                  <a:pt x="2095" y="591"/>
                  <a:pt x="2106" y="632"/>
                </a:cubicBezTo>
                <a:cubicBezTo>
                  <a:pt x="2114" y="665"/>
                  <a:pt x="2093" y="700"/>
                  <a:pt x="2056" y="720"/>
                </a:cubicBezTo>
                <a:cubicBezTo>
                  <a:pt x="2074" y="796"/>
                  <a:pt x="2100" y="870"/>
                  <a:pt x="2133" y="940"/>
                </a:cubicBezTo>
                <a:cubicBezTo>
                  <a:pt x="2206" y="922"/>
                  <a:pt x="2281" y="910"/>
                  <a:pt x="2357" y="904"/>
                </a:cubicBezTo>
                <a:cubicBezTo>
                  <a:pt x="2423" y="697"/>
                  <a:pt x="2453" y="482"/>
                  <a:pt x="2446" y="266"/>
                </a:cubicBezTo>
                <a:cubicBezTo>
                  <a:pt x="2373" y="248"/>
                  <a:pt x="2320" y="197"/>
                  <a:pt x="2320" y="136"/>
                </a:cubicBezTo>
                <a:cubicBezTo>
                  <a:pt x="2320" y="61"/>
                  <a:pt x="2401" y="0"/>
                  <a:pt x="2501" y="0"/>
                </a:cubicBezTo>
                <a:cubicBezTo>
                  <a:pt x="2601" y="0"/>
                  <a:pt x="2682" y="61"/>
                  <a:pt x="2682" y="136"/>
                </a:cubicBezTo>
                <a:cubicBezTo>
                  <a:pt x="2682" y="197"/>
                  <a:pt x="2629" y="248"/>
                  <a:pt x="2556" y="266"/>
                </a:cubicBezTo>
                <a:cubicBezTo>
                  <a:pt x="2549" y="482"/>
                  <a:pt x="2579" y="697"/>
                  <a:pt x="2645" y="904"/>
                </a:cubicBezTo>
                <a:cubicBezTo>
                  <a:pt x="2721" y="910"/>
                  <a:pt x="2796" y="922"/>
                  <a:pt x="2869" y="940"/>
                </a:cubicBezTo>
                <a:cubicBezTo>
                  <a:pt x="2903" y="870"/>
                  <a:pt x="2929" y="796"/>
                  <a:pt x="2946" y="720"/>
                </a:cubicBezTo>
                <a:cubicBezTo>
                  <a:pt x="2909" y="700"/>
                  <a:pt x="2888" y="665"/>
                  <a:pt x="2897" y="632"/>
                </a:cubicBezTo>
                <a:cubicBezTo>
                  <a:pt x="2908" y="591"/>
                  <a:pt x="2960" y="570"/>
                  <a:pt x="3015" y="585"/>
                </a:cubicBezTo>
                <a:cubicBezTo>
                  <a:pt x="3069" y="599"/>
                  <a:pt x="3104" y="644"/>
                  <a:pt x="3093" y="684"/>
                </a:cubicBezTo>
                <a:cubicBezTo>
                  <a:pt x="3084" y="717"/>
                  <a:pt x="3048" y="737"/>
                  <a:pt x="3006" y="736"/>
                </a:cubicBezTo>
                <a:cubicBezTo>
                  <a:pt x="2983" y="811"/>
                  <a:pt x="2969" y="887"/>
                  <a:pt x="2963" y="965"/>
                </a:cubicBezTo>
                <a:cubicBezTo>
                  <a:pt x="3036" y="987"/>
                  <a:pt x="3107" y="1014"/>
                  <a:pt x="3176" y="1045"/>
                </a:cubicBezTo>
                <a:cubicBezTo>
                  <a:pt x="3335" y="900"/>
                  <a:pt x="3469" y="728"/>
                  <a:pt x="3571" y="538"/>
                </a:cubicBezTo>
                <a:cubicBezTo>
                  <a:pt x="3517" y="486"/>
                  <a:pt x="3496" y="415"/>
                  <a:pt x="3527" y="362"/>
                </a:cubicBezTo>
                <a:cubicBezTo>
                  <a:pt x="3564" y="297"/>
                  <a:pt x="3665" y="285"/>
                  <a:pt x="3752" y="335"/>
                </a:cubicBezTo>
                <a:cubicBezTo>
                  <a:pt x="3838" y="385"/>
                  <a:pt x="3878" y="478"/>
                  <a:pt x="3841" y="543"/>
                </a:cubicBezTo>
                <a:cubicBezTo>
                  <a:pt x="3810" y="596"/>
                  <a:pt x="3739" y="614"/>
                  <a:pt x="3666" y="592"/>
                </a:cubicBezTo>
                <a:cubicBezTo>
                  <a:pt x="3552" y="776"/>
                  <a:pt x="3470" y="978"/>
                  <a:pt x="3424" y="1189"/>
                </a:cubicBezTo>
                <a:cubicBezTo>
                  <a:pt x="3486" y="1233"/>
                  <a:pt x="3545" y="1281"/>
                  <a:pt x="3600" y="1333"/>
                </a:cubicBezTo>
                <a:cubicBezTo>
                  <a:pt x="3664" y="1289"/>
                  <a:pt x="3724" y="1238"/>
                  <a:pt x="3777" y="1181"/>
                </a:cubicBezTo>
                <a:cubicBezTo>
                  <a:pt x="3755" y="1146"/>
                  <a:pt x="3754" y="1104"/>
                  <a:pt x="3778" y="1080"/>
                </a:cubicBezTo>
                <a:cubicBezTo>
                  <a:pt x="3808" y="1050"/>
                  <a:pt x="3864" y="1058"/>
                  <a:pt x="3904" y="1098"/>
                </a:cubicBezTo>
                <a:cubicBezTo>
                  <a:pt x="3944" y="1138"/>
                  <a:pt x="3952" y="1194"/>
                  <a:pt x="3922" y="1224"/>
                </a:cubicBezTo>
                <a:cubicBezTo>
                  <a:pt x="3898" y="1248"/>
                  <a:pt x="3857" y="1247"/>
                  <a:pt x="3821" y="1225"/>
                </a:cubicBezTo>
                <a:cubicBezTo>
                  <a:pt x="3764" y="1278"/>
                  <a:pt x="3713" y="1338"/>
                  <a:pt x="3669" y="1402"/>
                </a:cubicBezTo>
                <a:cubicBezTo>
                  <a:pt x="3721" y="1457"/>
                  <a:pt x="3769" y="1516"/>
                  <a:pt x="3813" y="1578"/>
                </a:cubicBezTo>
                <a:cubicBezTo>
                  <a:pt x="4024" y="1532"/>
                  <a:pt x="4226" y="1450"/>
                  <a:pt x="4410" y="1336"/>
                </a:cubicBezTo>
                <a:cubicBezTo>
                  <a:pt x="4388" y="1264"/>
                  <a:pt x="4406" y="1192"/>
                  <a:pt x="4459" y="1162"/>
                </a:cubicBezTo>
                <a:cubicBezTo>
                  <a:pt x="4524" y="1124"/>
                  <a:pt x="4617" y="1164"/>
                  <a:pt x="4667" y="1251"/>
                </a:cubicBezTo>
                <a:cubicBezTo>
                  <a:pt x="4717" y="1337"/>
                  <a:pt x="4705" y="1438"/>
                  <a:pt x="4640" y="1475"/>
                </a:cubicBezTo>
                <a:cubicBezTo>
                  <a:pt x="4587" y="1506"/>
                  <a:pt x="4516" y="1485"/>
                  <a:pt x="4464" y="1431"/>
                </a:cubicBezTo>
                <a:cubicBezTo>
                  <a:pt x="4274" y="1533"/>
                  <a:pt x="4102" y="1667"/>
                  <a:pt x="3957" y="1827"/>
                </a:cubicBezTo>
                <a:cubicBezTo>
                  <a:pt x="3988" y="1895"/>
                  <a:pt x="4015" y="1966"/>
                  <a:pt x="4037" y="2039"/>
                </a:cubicBezTo>
                <a:cubicBezTo>
                  <a:pt x="4115" y="2033"/>
                  <a:pt x="4191" y="2019"/>
                  <a:pt x="4266" y="1996"/>
                </a:cubicBezTo>
                <a:cubicBezTo>
                  <a:pt x="4265" y="1954"/>
                  <a:pt x="4285" y="1918"/>
                  <a:pt x="4318" y="1909"/>
                </a:cubicBezTo>
                <a:cubicBezTo>
                  <a:pt x="4358" y="1898"/>
                  <a:pt x="4403" y="1933"/>
                  <a:pt x="4418" y="1987"/>
                </a:cubicBezTo>
                <a:cubicBezTo>
                  <a:pt x="4432" y="2042"/>
                  <a:pt x="4411" y="2094"/>
                  <a:pt x="4370" y="2105"/>
                </a:cubicBezTo>
                <a:cubicBezTo>
                  <a:pt x="4337" y="2114"/>
                  <a:pt x="4302" y="2093"/>
                  <a:pt x="4282" y="2056"/>
                </a:cubicBezTo>
                <a:cubicBezTo>
                  <a:pt x="4206" y="2073"/>
                  <a:pt x="4132" y="2099"/>
                  <a:pt x="4063" y="2133"/>
                </a:cubicBezTo>
                <a:cubicBezTo>
                  <a:pt x="4080" y="2206"/>
                  <a:pt x="4092" y="2281"/>
                  <a:pt x="4099" y="2357"/>
                </a:cubicBezTo>
                <a:cubicBezTo>
                  <a:pt x="4305" y="2423"/>
                  <a:pt x="4520" y="2453"/>
                  <a:pt x="4737" y="2446"/>
                </a:cubicBezTo>
                <a:cubicBezTo>
                  <a:pt x="4754" y="2373"/>
                  <a:pt x="4805" y="2320"/>
                  <a:pt x="4866" y="2320"/>
                </a:cubicBezTo>
                <a:cubicBezTo>
                  <a:pt x="4941" y="2320"/>
                  <a:pt x="5002" y="2401"/>
                  <a:pt x="5002" y="2501"/>
                </a:cubicBezTo>
                <a:cubicBezTo>
                  <a:pt x="5002" y="2601"/>
                  <a:pt x="4941" y="2682"/>
                  <a:pt x="4866" y="2682"/>
                </a:cubicBezTo>
                <a:cubicBezTo>
                  <a:pt x="4805" y="2682"/>
                  <a:pt x="4754" y="2629"/>
                  <a:pt x="4737" y="2556"/>
                </a:cubicBezTo>
                <a:cubicBezTo>
                  <a:pt x="4520" y="2549"/>
                  <a:pt x="4305" y="2579"/>
                  <a:pt x="4099" y="2645"/>
                </a:cubicBezTo>
                <a:cubicBezTo>
                  <a:pt x="4092" y="2721"/>
                  <a:pt x="4080" y="2796"/>
                  <a:pt x="4063" y="2869"/>
                </a:cubicBezTo>
                <a:cubicBezTo>
                  <a:pt x="4132" y="2902"/>
                  <a:pt x="4206" y="2928"/>
                  <a:pt x="4282" y="2946"/>
                </a:cubicBezTo>
                <a:cubicBezTo>
                  <a:pt x="4302" y="2909"/>
                  <a:pt x="4337" y="2888"/>
                  <a:pt x="4370" y="2897"/>
                </a:cubicBezTo>
                <a:cubicBezTo>
                  <a:pt x="4411" y="2907"/>
                  <a:pt x="4432" y="2960"/>
                  <a:pt x="4418" y="3014"/>
                </a:cubicBezTo>
                <a:cubicBezTo>
                  <a:pt x="4403" y="3069"/>
                  <a:pt x="4358" y="3104"/>
                  <a:pt x="4318" y="3093"/>
                </a:cubicBezTo>
                <a:cubicBezTo>
                  <a:pt x="4285" y="3084"/>
                  <a:pt x="4265" y="3048"/>
                  <a:pt x="4266" y="3006"/>
                </a:cubicBezTo>
                <a:cubicBezTo>
                  <a:pt x="4191" y="2983"/>
                  <a:pt x="4115" y="2969"/>
                  <a:pt x="4037" y="2963"/>
                </a:cubicBezTo>
                <a:cubicBezTo>
                  <a:pt x="4015" y="3036"/>
                  <a:pt x="3988" y="3107"/>
                  <a:pt x="3957" y="3175"/>
                </a:cubicBezTo>
                <a:cubicBezTo>
                  <a:pt x="4102" y="3335"/>
                  <a:pt x="4274" y="3469"/>
                  <a:pt x="4464" y="3571"/>
                </a:cubicBezTo>
                <a:cubicBezTo>
                  <a:pt x="4516" y="3516"/>
                  <a:pt x="4587" y="3496"/>
                  <a:pt x="4640" y="3526"/>
                </a:cubicBezTo>
                <a:cubicBezTo>
                  <a:pt x="4705" y="3564"/>
                  <a:pt x="4717" y="3665"/>
                  <a:pt x="4667" y="3751"/>
                </a:cubicBezTo>
                <a:cubicBezTo>
                  <a:pt x="4617" y="3838"/>
                  <a:pt x="4524" y="3878"/>
                  <a:pt x="4459" y="3840"/>
                </a:cubicBezTo>
                <a:cubicBezTo>
                  <a:pt x="4406" y="3810"/>
                  <a:pt x="4388" y="3738"/>
                  <a:pt x="4410" y="3666"/>
                </a:cubicBezTo>
                <a:cubicBezTo>
                  <a:pt x="4226" y="3552"/>
                  <a:pt x="4024" y="3470"/>
                  <a:pt x="3813" y="3424"/>
                </a:cubicBezTo>
                <a:cubicBezTo>
                  <a:pt x="3769" y="3486"/>
                  <a:pt x="3721" y="3545"/>
                  <a:pt x="3669" y="3600"/>
                </a:cubicBezTo>
                <a:cubicBezTo>
                  <a:pt x="3713" y="3664"/>
                  <a:pt x="3764" y="3723"/>
                  <a:pt x="3821" y="3777"/>
                </a:cubicBezTo>
                <a:cubicBezTo>
                  <a:pt x="3857" y="3755"/>
                  <a:pt x="3898" y="3754"/>
                  <a:pt x="3922" y="3778"/>
                </a:cubicBezTo>
                <a:cubicBezTo>
                  <a:pt x="3952" y="3808"/>
                  <a:pt x="3944" y="3864"/>
                  <a:pt x="3904" y="3904"/>
                </a:cubicBezTo>
                <a:cubicBezTo>
                  <a:pt x="3864" y="3943"/>
                  <a:pt x="3808" y="3951"/>
                  <a:pt x="3778" y="3922"/>
                </a:cubicBezTo>
                <a:cubicBezTo>
                  <a:pt x="3754" y="3898"/>
                  <a:pt x="3755" y="3856"/>
                  <a:pt x="3777" y="3820"/>
                </a:cubicBezTo>
                <a:cubicBezTo>
                  <a:pt x="3724" y="3763"/>
                  <a:pt x="3664" y="3713"/>
                  <a:pt x="3600" y="3669"/>
                </a:cubicBezTo>
                <a:cubicBezTo>
                  <a:pt x="3545" y="3721"/>
                  <a:pt x="3486" y="3769"/>
                  <a:pt x="3424" y="3812"/>
                </a:cubicBezTo>
                <a:cubicBezTo>
                  <a:pt x="3470" y="4024"/>
                  <a:pt x="3552" y="4226"/>
                  <a:pt x="3666" y="4409"/>
                </a:cubicBezTo>
                <a:cubicBezTo>
                  <a:pt x="3739" y="4388"/>
                  <a:pt x="3810" y="4406"/>
                  <a:pt x="3841" y="4458"/>
                </a:cubicBezTo>
                <a:cubicBezTo>
                  <a:pt x="3878" y="4523"/>
                  <a:pt x="3838" y="4617"/>
                  <a:pt x="3752" y="4667"/>
                </a:cubicBezTo>
                <a:cubicBezTo>
                  <a:pt x="3665" y="4717"/>
                  <a:pt x="3564" y="4705"/>
                  <a:pt x="3527" y="4640"/>
                </a:cubicBezTo>
                <a:cubicBezTo>
                  <a:pt x="3496" y="4587"/>
                  <a:pt x="3517" y="4516"/>
                  <a:pt x="3571" y="4464"/>
                </a:cubicBezTo>
                <a:cubicBezTo>
                  <a:pt x="3469" y="4274"/>
                  <a:pt x="3335" y="4102"/>
                  <a:pt x="3176" y="3956"/>
                </a:cubicBezTo>
                <a:cubicBezTo>
                  <a:pt x="3107" y="3988"/>
                  <a:pt x="3036" y="4015"/>
                  <a:pt x="2963" y="4037"/>
                </a:cubicBezTo>
                <a:cubicBezTo>
                  <a:pt x="2969" y="4114"/>
                  <a:pt x="2983" y="4191"/>
                  <a:pt x="3006" y="4265"/>
                </a:cubicBezTo>
                <a:cubicBezTo>
                  <a:pt x="3048" y="4264"/>
                  <a:pt x="3084" y="4284"/>
                  <a:pt x="3093" y="4317"/>
                </a:cubicBezTo>
                <a:cubicBezTo>
                  <a:pt x="3104" y="4358"/>
                  <a:pt x="3069" y="4403"/>
                  <a:pt x="3015" y="4417"/>
                </a:cubicBezTo>
                <a:cubicBezTo>
                  <a:pt x="2960" y="4432"/>
                  <a:pt x="2908" y="4411"/>
                  <a:pt x="2897" y="4370"/>
                </a:cubicBezTo>
                <a:cubicBezTo>
                  <a:pt x="2888" y="4337"/>
                  <a:pt x="2909" y="4301"/>
                  <a:pt x="2946" y="4281"/>
                </a:cubicBezTo>
                <a:cubicBezTo>
                  <a:pt x="2929" y="4206"/>
                  <a:pt x="2903" y="4132"/>
                  <a:pt x="2869" y="4062"/>
                </a:cubicBezTo>
                <a:cubicBezTo>
                  <a:pt x="2796" y="4079"/>
                  <a:pt x="2721" y="4091"/>
                  <a:pt x="2645" y="4098"/>
                </a:cubicBezTo>
                <a:cubicBezTo>
                  <a:pt x="2579" y="4304"/>
                  <a:pt x="2549" y="4520"/>
                  <a:pt x="2556" y="4736"/>
                </a:cubicBezTo>
                <a:cubicBezTo>
                  <a:pt x="2629" y="4754"/>
                  <a:pt x="2682" y="4805"/>
                  <a:pt x="2682" y="4866"/>
                </a:cubicBezTo>
                <a:cubicBezTo>
                  <a:pt x="2682" y="4941"/>
                  <a:pt x="2601" y="5002"/>
                  <a:pt x="2501" y="5002"/>
                </a:cubicBezTo>
                <a:cubicBezTo>
                  <a:pt x="2401" y="5002"/>
                  <a:pt x="2320" y="4941"/>
                  <a:pt x="2320" y="4866"/>
                </a:cubicBezTo>
                <a:cubicBezTo>
                  <a:pt x="2320" y="4805"/>
                  <a:pt x="2373" y="4754"/>
                  <a:pt x="2446" y="4736"/>
                </a:cubicBezTo>
                <a:cubicBezTo>
                  <a:pt x="2453" y="4520"/>
                  <a:pt x="2423" y="4304"/>
                  <a:pt x="2357" y="4098"/>
                </a:cubicBezTo>
                <a:cubicBezTo>
                  <a:pt x="2281" y="4091"/>
                  <a:pt x="2206" y="4079"/>
                  <a:pt x="2133" y="4062"/>
                </a:cubicBezTo>
                <a:cubicBezTo>
                  <a:pt x="2100" y="4132"/>
                  <a:pt x="2074" y="4206"/>
                  <a:pt x="2056" y="4281"/>
                </a:cubicBezTo>
                <a:cubicBezTo>
                  <a:pt x="2093" y="4301"/>
                  <a:pt x="2114" y="4337"/>
                  <a:pt x="2106" y="4370"/>
                </a:cubicBezTo>
                <a:cubicBezTo>
                  <a:pt x="2095" y="4411"/>
                  <a:pt x="2042" y="4432"/>
                  <a:pt x="1988" y="4417"/>
                </a:cubicBezTo>
                <a:cubicBezTo>
                  <a:pt x="1933" y="4403"/>
                  <a:pt x="1898" y="4358"/>
                  <a:pt x="1909" y="4317"/>
                </a:cubicBezTo>
                <a:cubicBezTo>
                  <a:pt x="1918" y="4284"/>
                  <a:pt x="1954" y="4264"/>
                  <a:pt x="1996" y="4265"/>
                </a:cubicBezTo>
                <a:cubicBezTo>
                  <a:pt x="2019" y="4191"/>
                  <a:pt x="2033" y="4114"/>
                  <a:pt x="2039" y="4037"/>
                </a:cubicBezTo>
                <a:cubicBezTo>
                  <a:pt x="1966" y="4015"/>
                  <a:pt x="1895" y="3988"/>
                  <a:pt x="1827" y="3956"/>
                </a:cubicBezTo>
                <a:cubicBezTo>
                  <a:pt x="1667" y="4102"/>
                  <a:pt x="1533" y="4274"/>
                  <a:pt x="1431" y="4464"/>
                </a:cubicBezTo>
                <a:cubicBezTo>
                  <a:pt x="1486" y="4516"/>
                  <a:pt x="1506" y="4587"/>
                  <a:pt x="1476" y="4640"/>
                </a:cubicBezTo>
                <a:cubicBezTo>
                  <a:pt x="1438" y="4705"/>
                  <a:pt x="1337" y="4717"/>
                  <a:pt x="1251" y="4667"/>
                </a:cubicBezTo>
                <a:cubicBezTo>
                  <a:pt x="1164" y="4617"/>
                  <a:pt x="1124" y="4523"/>
                  <a:pt x="1162" y="4458"/>
                </a:cubicBezTo>
                <a:cubicBezTo>
                  <a:pt x="1192" y="4406"/>
                  <a:pt x="1264" y="4388"/>
                  <a:pt x="1336" y="4409"/>
                </a:cubicBezTo>
                <a:cubicBezTo>
                  <a:pt x="1450" y="4226"/>
                  <a:pt x="1532" y="4024"/>
                  <a:pt x="1578" y="3812"/>
                </a:cubicBezTo>
                <a:cubicBezTo>
                  <a:pt x="1516" y="3769"/>
                  <a:pt x="1457" y="3721"/>
                  <a:pt x="1402" y="3669"/>
                </a:cubicBezTo>
                <a:cubicBezTo>
                  <a:pt x="1338" y="3713"/>
                  <a:pt x="1279" y="3763"/>
                  <a:pt x="1225" y="3820"/>
                </a:cubicBezTo>
                <a:cubicBezTo>
                  <a:pt x="1247" y="3856"/>
                  <a:pt x="1248" y="3898"/>
                  <a:pt x="1224" y="3922"/>
                </a:cubicBezTo>
                <a:cubicBezTo>
                  <a:pt x="1194" y="3951"/>
                  <a:pt x="1138" y="3943"/>
                  <a:pt x="1098" y="3904"/>
                </a:cubicBezTo>
                <a:cubicBezTo>
                  <a:pt x="1059" y="3864"/>
                  <a:pt x="1051" y="3808"/>
                  <a:pt x="1080" y="3778"/>
                </a:cubicBezTo>
                <a:cubicBezTo>
                  <a:pt x="1104" y="3754"/>
                  <a:pt x="1146" y="3755"/>
                  <a:pt x="1182" y="3777"/>
                </a:cubicBezTo>
                <a:cubicBezTo>
                  <a:pt x="1239" y="3723"/>
                  <a:pt x="1289" y="3664"/>
                  <a:pt x="1333" y="3600"/>
                </a:cubicBezTo>
                <a:cubicBezTo>
                  <a:pt x="1281" y="3545"/>
                  <a:pt x="1233" y="3486"/>
                  <a:pt x="1190" y="3424"/>
                </a:cubicBezTo>
                <a:cubicBezTo>
                  <a:pt x="978" y="3470"/>
                  <a:pt x="776" y="3552"/>
                  <a:pt x="593" y="3666"/>
                </a:cubicBezTo>
                <a:cubicBezTo>
                  <a:pt x="614" y="3738"/>
                  <a:pt x="596" y="3810"/>
                  <a:pt x="544" y="3840"/>
                </a:cubicBezTo>
                <a:cubicBezTo>
                  <a:pt x="479" y="3878"/>
                  <a:pt x="385" y="3838"/>
                  <a:pt x="335" y="3751"/>
                </a:cubicBezTo>
                <a:cubicBezTo>
                  <a:pt x="285" y="3665"/>
                  <a:pt x="298" y="3564"/>
                  <a:pt x="363" y="3526"/>
                </a:cubicBezTo>
                <a:cubicBezTo>
                  <a:pt x="415" y="3496"/>
                  <a:pt x="486" y="3516"/>
                  <a:pt x="538" y="3571"/>
                </a:cubicBezTo>
                <a:cubicBezTo>
                  <a:pt x="728" y="3469"/>
                  <a:pt x="900" y="3335"/>
                  <a:pt x="1046" y="3175"/>
                </a:cubicBezTo>
                <a:cubicBezTo>
                  <a:pt x="1014" y="3107"/>
                  <a:pt x="987" y="3036"/>
                  <a:pt x="965" y="2963"/>
                </a:cubicBezTo>
                <a:cubicBezTo>
                  <a:pt x="888" y="2969"/>
                  <a:pt x="811" y="2983"/>
                  <a:pt x="737" y="3006"/>
                </a:cubicBezTo>
                <a:cubicBezTo>
                  <a:pt x="738" y="3048"/>
                  <a:pt x="718" y="3084"/>
                  <a:pt x="685" y="3093"/>
                </a:cubicBezTo>
                <a:cubicBezTo>
                  <a:pt x="644" y="3104"/>
                  <a:pt x="599" y="3069"/>
                  <a:pt x="585" y="3014"/>
                </a:cubicBezTo>
                <a:cubicBezTo>
                  <a:pt x="570" y="2960"/>
                  <a:pt x="591" y="2907"/>
                  <a:pt x="632" y="2897"/>
                </a:cubicBezTo>
                <a:cubicBezTo>
                  <a:pt x="665" y="2888"/>
                  <a:pt x="701" y="2909"/>
                  <a:pt x="721" y="2946"/>
                </a:cubicBezTo>
                <a:cubicBezTo>
                  <a:pt x="796" y="2928"/>
                  <a:pt x="870" y="2902"/>
                  <a:pt x="940" y="2869"/>
                </a:cubicBezTo>
                <a:cubicBezTo>
                  <a:pt x="923" y="2796"/>
                  <a:pt x="911" y="2721"/>
                  <a:pt x="904" y="2645"/>
                </a:cubicBezTo>
                <a:cubicBezTo>
                  <a:pt x="698" y="2579"/>
                  <a:pt x="482" y="2549"/>
                  <a:pt x="266" y="2556"/>
                </a:cubicBezTo>
                <a:cubicBezTo>
                  <a:pt x="248" y="2629"/>
                  <a:pt x="197" y="2682"/>
                  <a:pt x="136" y="2682"/>
                </a:cubicBezTo>
                <a:cubicBezTo>
                  <a:pt x="61" y="2682"/>
                  <a:pt x="0" y="2601"/>
                  <a:pt x="0" y="2501"/>
                </a:cubicBezTo>
                <a:cubicBezTo>
                  <a:pt x="0" y="2401"/>
                  <a:pt x="61" y="2320"/>
                  <a:pt x="136" y="23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7" name="자유형 196">
            <a:extLst>
              <a:ext uri="{FF2B5EF4-FFF2-40B4-BE49-F238E27FC236}">
                <a16:creationId xmlns:a16="http://schemas.microsoft.com/office/drawing/2014/main" id="{373B9016-5BFA-F542-8C79-343E2DC05CE0}"/>
              </a:ext>
            </a:extLst>
          </p:cNvPr>
          <p:cNvSpPr/>
          <p:nvPr/>
        </p:nvSpPr>
        <p:spPr>
          <a:xfrm>
            <a:off x="7888151" y="4445858"/>
            <a:ext cx="4303849" cy="2487839"/>
          </a:xfrm>
          <a:custGeom>
            <a:avLst/>
            <a:gdLst>
              <a:gd name="connsiteX0" fmla="*/ 3615437 w 4303849"/>
              <a:gd name="connsiteY0" fmla="*/ 0 h 2639528"/>
              <a:gd name="connsiteX1" fmla="*/ 4288735 w 4303849"/>
              <a:gd name="connsiteY1" fmla="*/ 238755 h 2639528"/>
              <a:gd name="connsiteX2" fmla="*/ 4303849 w 4303849"/>
              <a:gd name="connsiteY2" fmla="*/ 245341 h 2639528"/>
              <a:gd name="connsiteX3" fmla="*/ 4303849 w 4303849"/>
              <a:gd name="connsiteY3" fmla="*/ 2639528 h 2639528"/>
              <a:gd name="connsiteX4" fmla="*/ 113774 w 4303849"/>
              <a:gd name="connsiteY4" fmla="*/ 2639528 h 2639528"/>
              <a:gd name="connsiteX5" fmla="*/ 89308 w 4303849"/>
              <a:gd name="connsiteY5" fmla="*/ 2585040 h 2639528"/>
              <a:gd name="connsiteX6" fmla="*/ 421191 w 4303849"/>
              <a:gd name="connsiteY6" fmla="*/ 1407451 h 2639528"/>
              <a:gd name="connsiteX7" fmla="*/ 2269451 w 4303849"/>
              <a:gd name="connsiteY7" fmla="*/ 1023332 h 2639528"/>
              <a:gd name="connsiteX8" fmla="*/ 3453876 w 4303849"/>
              <a:gd name="connsiteY8" fmla="*/ 11403 h 2639528"/>
              <a:gd name="connsiteX9" fmla="*/ 3615437 w 4303849"/>
              <a:gd name="connsiteY9" fmla="*/ 0 h 263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3849" h="2639528">
                <a:moveTo>
                  <a:pt x="3615437" y="0"/>
                </a:moveTo>
                <a:cubicBezTo>
                  <a:pt x="3904217" y="0"/>
                  <a:pt x="4047714" y="123179"/>
                  <a:pt x="4288735" y="238755"/>
                </a:cubicBezTo>
                <a:lnTo>
                  <a:pt x="4303849" y="245341"/>
                </a:lnTo>
                <a:lnTo>
                  <a:pt x="4303849" y="2639528"/>
                </a:lnTo>
                <a:lnTo>
                  <a:pt x="113774" y="2639528"/>
                </a:lnTo>
                <a:lnTo>
                  <a:pt x="89308" y="2585040"/>
                </a:lnTo>
                <a:cubicBezTo>
                  <a:pt x="-69198" y="2156816"/>
                  <a:pt x="-49758" y="1657530"/>
                  <a:pt x="421191" y="1407451"/>
                </a:cubicBezTo>
                <a:cubicBezTo>
                  <a:pt x="1042529" y="1077602"/>
                  <a:pt x="1532712" y="1393514"/>
                  <a:pt x="2269451" y="1023332"/>
                </a:cubicBezTo>
                <a:cubicBezTo>
                  <a:pt x="2860014" y="726637"/>
                  <a:pt x="2735454" y="106641"/>
                  <a:pt x="3453876" y="11403"/>
                </a:cubicBezTo>
                <a:cubicBezTo>
                  <a:pt x="3512859" y="3590"/>
                  <a:pt x="3566346" y="0"/>
                  <a:pt x="3615437" y="0"/>
                </a:cubicBezTo>
                <a:close/>
              </a:path>
            </a:pathLst>
          </a:custGeom>
          <a:gradFill>
            <a:gsLst>
              <a:gs pos="86000">
                <a:schemeClr val="accent5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ore-KR" alt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38CCFBCB-E718-9544-822F-DEB9AF8E8B08}"/>
              </a:ext>
            </a:extLst>
          </p:cNvPr>
          <p:cNvSpPr txBox="1"/>
          <p:nvPr/>
        </p:nvSpPr>
        <p:spPr>
          <a:xfrm>
            <a:off x="4578110" y="1467920"/>
            <a:ext cx="73820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음향 데이터 </a:t>
            </a:r>
            <a:r>
              <a:rPr lang="en-US" altLang="ko-KR" sz="7200" b="1" dirty="0">
                <a:solidFill>
                  <a:schemeClr val="tx2"/>
                </a:solidFill>
                <a:latin typeface="+mj-lt"/>
              </a:rPr>
              <a:t>Covid-19 </a:t>
            </a:r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검출 </a:t>
            </a:r>
            <a:r>
              <a:rPr lang="en-US" altLang="ko-KR" sz="7200" b="1" dirty="0">
                <a:ln w="3492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</a:rPr>
              <a:t>AI</a:t>
            </a:r>
            <a:r>
              <a:rPr lang="en-US" altLang="ko-KR" sz="72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기반 서비스</a:t>
            </a:r>
            <a:endParaRPr lang="en-US" altLang="ko-KR" sz="7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7" name="자유형 366">
            <a:extLst>
              <a:ext uri="{FF2B5EF4-FFF2-40B4-BE49-F238E27FC236}">
                <a16:creationId xmlns:a16="http://schemas.microsoft.com/office/drawing/2014/main" id="{FE5C554D-C052-9146-A764-FACE05549337}"/>
              </a:ext>
            </a:extLst>
          </p:cNvPr>
          <p:cNvSpPr/>
          <p:nvPr/>
        </p:nvSpPr>
        <p:spPr>
          <a:xfrm>
            <a:off x="7761075" y="0"/>
            <a:ext cx="2399317" cy="1469984"/>
          </a:xfrm>
          <a:custGeom>
            <a:avLst/>
            <a:gdLst>
              <a:gd name="connsiteX0" fmla="*/ 294590 w 2399317"/>
              <a:gd name="connsiteY0" fmla="*/ 0 h 1469984"/>
              <a:gd name="connsiteX1" fmla="*/ 346834 w 2399317"/>
              <a:gd name="connsiteY1" fmla="*/ 0 h 1469984"/>
              <a:gd name="connsiteX2" fmla="*/ 353009 w 2399317"/>
              <a:gd name="connsiteY2" fmla="*/ 26865 h 1469984"/>
              <a:gd name="connsiteX3" fmla="*/ 462531 w 2399317"/>
              <a:gd name="connsiteY3" fmla="*/ 47199 h 1469984"/>
              <a:gd name="connsiteX4" fmla="*/ 480510 w 2399317"/>
              <a:gd name="connsiteY4" fmla="*/ 0 h 1469984"/>
              <a:gd name="connsiteX5" fmla="*/ 1918808 w 2399317"/>
              <a:gd name="connsiteY5" fmla="*/ 0 h 1469984"/>
              <a:gd name="connsiteX6" fmla="*/ 1936787 w 2399317"/>
              <a:gd name="connsiteY6" fmla="*/ 47199 h 1469984"/>
              <a:gd name="connsiteX7" fmla="*/ 2046308 w 2399317"/>
              <a:gd name="connsiteY7" fmla="*/ 26865 h 1469984"/>
              <a:gd name="connsiteX8" fmla="*/ 2052485 w 2399317"/>
              <a:gd name="connsiteY8" fmla="*/ 0 h 1469984"/>
              <a:gd name="connsiteX9" fmla="*/ 2104727 w 2399317"/>
              <a:gd name="connsiteY9" fmla="*/ 0 h 1469984"/>
              <a:gd name="connsiteX10" fmla="*/ 2119005 w 2399317"/>
              <a:gd name="connsiteY10" fmla="*/ 22734 h 1469984"/>
              <a:gd name="connsiteX11" fmla="*/ 2096466 w 2399317"/>
              <a:gd name="connsiteY11" fmla="*/ 79290 h 1469984"/>
              <a:gd name="connsiteX12" fmla="*/ 2053927 w 2399317"/>
              <a:gd name="connsiteY12" fmla="*/ 55460 h 1469984"/>
              <a:gd name="connsiteX13" fmla="*/ 1948850 w 2399317"/>
              <a:gd name="connsiteY13" fmla="*/ 92634 h 1469984"/>
              <a:gd name="connsiteX14" fmla="*/ 1965992 w 2399317"/>
              <a:gd name="connsiteY14" fmla="*/ 200026 h 1469984"/>
              <a:gd name="connsiteX15" fmla="*/ 2272018 w 2399317"/>
              <a:gd name="connsiteY15" fmla="*/ 242920 h 1469984"/>
              <a:gd name="connsiteX16" fmla="*/ 2334239 w 2399317"/>
              <a:gd name="connsiteY16" fmla="*/ 182234 h 1469984"/>
              <a:gd name="connsiteX17" fmla="*/ 2399317 w 2399317"/>
              <a:gd name="connsiteY17" fmla="*/ 269291 h 1469984"/>
              <a:gd name="connsiteX18" fmla="*/ 2334239 w 2399317"/>
              <a:gd name="connsiteY18" fmla="*/ 356348 h 1469984"/>
              <a:gd name="connsiteX19" fmla="*/ 2272018 w 2399317"/>
              <a:gd name="connsiteY19" fmla="*/ 295662 h 1469984"/>
              <a:gd name="connsiteX20" fmla="*/ 1965992 w 2399317"/>
              <a:gd name="connsiteY20" fmla="*/ 338238 h 1469984"/>
              <a:gd name="connsiteX21" fmla="*/ 1948850 w 2399317"/>
              <a:gd name="connsiteY21" fmla="*/ 445948 h 1469984"/>
              <a:gd name="connsiteX22" fmla="*/ 2053927 w 2399317"/>
              <a:gd name="connsiteY22" fmla="*/ 483122 h 1469984"/>
              <a:gd name="connsiteX23" fmla="*/ 2096466 w 2399317"/>
              <a:gd name="connsiteY23" fmla="*/ 459292 h 1469984"/>
              <a:gd name="connsiteX24" fmla="*/ 2119005 w 2399317"/>
              <a:gd name="connsiteY24" fmla="*/ 515848 h 1469984"/>
              <a:gd name="connsiteX25" fmla="*/ 2071070 w 2399317"/>
              <a:gd name="connsiteY25" fmla="*/ 553340 h 1469984"/>
              <a:gd name="connsiteX26" fmla="*/ 2046308 w 2399317"/>
              <a:gd name="connsiteY26" fmla="*/ 511717 h 1469984"/>
              <a:gd name="connsiteX27" fmla="*/ 1936787 w 2399317"/>
              <a:gd name="connsiteY27" fmla="*/ 491065 h 1469984"/>
              <a:gd name="connsiteX28" fmla="*/ 1898057 w 2399317"/>
              <a:gd name="connsiteY28" fmla="*/ 593056 h 1469984"/>
              <a:gd name="connsiteX29" fmla="*/ 2141545 w 2399317"/>
              <a:gd name="connsiteY29" fmla="*/ 783057 h 1469984"/>
              <a:gd name="connsiteX30" fmla="*/ 2225670 w 2399317"/>
              <a:gd name="connsiteY30" fmla="*/ 761769 h 1469984"/>
              <a:gd name="connsiteX31" fmla="*/ 2238685 w 2399317"/>
              <a:gd name="connsiteY31" fmla="*/ 869796 h 1469984"/>
              <a:gd name="connsiteX32" fmla="*/ 2138687 w 2399317"/>
              <a:gd name="connsiteY32" fmla="*/ 912372 h 1469984"/>
              <a:gd name="connsiteX33" fmla="*/ 2115196 w 2399317"/>
              <a:gd name="connsiteY33" fmla="*/ 828810 h 1469984"/>
              <a:gd name="connsiteX34" fmla="*/ 1828852 w 2399317"/>
              <a:gd name="connsiteY34" fmla="*/ 712521 h 1469984"/>
              <a:gd name="connsiteX35" fmla="*/ 1759965 w 2399317"/>
              <a:gd name="connsiteY35" fmla="*/ 797037 h 1469984"/>
              <a:gd name="connsiteX36" fmla="*/ 1832662 w 2399317"/>
              <a:gd name="connsiteY36" fmla="*/ 881870 h 1469984"/>
              <a:gd name="connsiteX37" fmla="*/ 1881232 w 2399317"/>
              <a:gd name="connsiteY37" fmla="*/ 882506 h 1469984"/>
              <a:gd name="connsiteX38" fmla="*/ 1872661 w 2399317"/>
              <a:gd name="connsiteY38" fmla="*/ 942874 h 1469984"/>
              <a:gd name="connsiteX39" fmla="*/ 1812345 w 2399317"/>
              <a:gd name="connsiteY39" fmla="*/ 951452 h 1469984"/>
              <a:gd name="connsiteX40" fmla="*/ 1811710 w 2399317"/>
              <a:gd name="connsiteY40" fmla="*/ 902840 h 1469984"/>
              <a:gd name="connsiteX41" fmla="*/ 1726949 w 2399317"/>
              <a:gd name="connsiteY41" fmla="*/ 830080 h 1469984"/>
              <a:gd name="connsiteX42" fmla="*/ 1642507 w 2399317"/>
              <a:gd name="connsiteY42" fmla="*/ 899027 h 1469984"/>
              <a:gd name="connsiteX43" fmla="*/ 1758695 w 2399317"/>
              <a:gd name="connsiteY43" fmla="*/ 1185618 h 1469984"/>
              <a:gd name="connsiteX44" fmla="*/ 1842185 w 2399317"/>
              <a:gd name="connsiteY44" fmla="*/ 1209130 h 1469984"/>
              <a:gd name="connsiteX45" fmla="*/ 1799647 w 2399317"/>
              <a:gd name="connsiteY45" fmla="*/ 1309214 h 1469984"/>
              <a:gd name="connsiteX46" fmla="*/ 1691712 w 2399317"/>
              <a:gd name="connsiteY46" fmla="*/ 1296187 h 1469984"/>
              <a:gd name="connsiteX47" fmla="*/ 1712981 w 2399317"/>
              <a:gd name="connsiteY47" fmla="*/ 1211989 h 1469984"/>
              <a:gd name="connsiteX48" fmla="*/ 1523144 w 2399317"/>
              <a:gd name="connsiteY48" fmla="*/ 968292 h 1469984"/>
              <a:gd name="connsiteX49" fmla="*/ 1421241 w 2399317"/>
              <a:gd name="connsiteY49" fmla="*/ 1006737 h 1469984"/>
              <a:gd name="connsiteX50" fmla="*/ 1441876 w 2399317"/>
              <a:gd name="connsiteY50" fmla="*/ 1116671 h 1469984"/>
              <a:gd name="connsiteX51" fmla="*/ 1483780 w 2399317"/>
              <a:gd name="connsiteY51" fmla="*/ 1141454 h 1469984"/>
              <a:gd name="connsiteX52" fmla="*/ 1446003 w 2399317"/>
              <a:gd name="connsiteY52" fmla="*/ 1189431 h 1469984"/>
              <a:gd name="connsiteX53" fmla="*/ 1389496 w 2399317"/>
              <a:gd name="connsiteY53" fmla="*/ 1166554 h 1469984"/>
              <a:gd name="connsiteX54" fmla="*/ 1413305 w 2399317"/>
              <a:gd name="connsiteY54" fmla="*/ 1124296 h 1469984"/>
              <a:gd name="connsiteX55" fmla="*/ 1376163 w 2399317"/>
              <a:gd name="connsiteY55" fmla="*/ 1018811 h 1469984"/>
              <a:gd name="connsiteX56" fmla="*/ 1268546 w 2399317"/>
              <a:gd name="connsiteY56" fmla="*/ 1036286 h 1469984"/>
              <a:gd name="connsiteX57" fmla="*/ 1226007 w 2399317"/>
              <a:gd name="connsiteY57" fmla="*/ 1342575 h 1469984"/>
              <a:gd name="connsiteX58" fmla="*/ 1286641 w 2399317"/>
              <a:gd name="connsiteY58" fmla="*/ 1404850 h 1469984"/>
              <a:gd name="connsiteX59" fmla="*/ 1199659 w 2399317"/>
              <a:gd name="connsiteY59" fmla="*/ 1469984 h 1469984"/>
              <a:gd name="connsiteX60" fmla="*/ 1112676 w 2399317"/>
              <a:gd name="connsiteY60" fmla="*/ 1404850 h 1469984"/>
              <a:gd name="connsiteX61" fmla="*/ 1173310 w 2399317"/>
              <a:gd name="connsiteY61" fmla="*/ 1342575 h 1469984"/>
              <a:gd name="connsiteX62" fmla="*/ 1130771 w 2399317"/>
              <a:gd name="connsiteY62" fmla="*/ 1036286 h 1469984"/>
              <a:gd name="connsiteX63" fmla="*/ 1023154 w 2399317"/>
              <a:gd name="connsiteY63" fmla="*/ 1018811 h 1469984"/>
              <a:gd name="connsiteX64" fmla="*/ 986012 w 2399317"/>
              <a:gd name="connsiteY64" fmla="*/ 1124296 h 1469984"/>
              <a:gd name="connsiteX65" fmla="*/ 1009821 w 2399317"/>
              <a:gd name="connsiteY65" fmla="*/ 1166554 h 1469984"/>
              <a:gd name="connsiteX66" fmla="*/ 953314 w 2399317"/>
              <a:gd name="connsiteY66" fmla="*/ 1189431 h 1469984"/>
              <a:gd name="connsiteX67" fmla="*/ 915537 w 2399317"/>
              <a:gd name="connsiteY67" fmla="*/ 1141454 h 1469984"/>
              <a:gd name="connsiteX68" fmla="*/ 957441 w 2399317"/>
              <a:gd name="connsiteY68" fmla="*/ 1116671 h 1469984"/>
              <a:gd name="connsiteX69" fmla="*/ 978076 w 2399317"/>
              <a:gd name="connsiteY69" fmla="*/ 1006737 h 1469984"/>
              <a:gd name="connsiteX70" fmla="*/ 876173 w 2399317"/>
              <a:gd name="connsiteY70" fmla="*/ 968292 h 1469984"/>
              <a:gd name="connsiteX71" fmla="*/ 686335 w 2399317"/>
              <a:gd name="connsiteY71" fmla="*/ 1211989 h 1469984"/>
              <a:gd name="connsiteX72" fmla="*/ 707605 w 2399317"/>
              <a:gd name="connsiteY72" fmla="*/ 1296187 h 1469984"/>
              <a:gd name="connsiteX73" fmla="*/ 599671 w 2399317"/>
              <a:gd name="connsiteY73" fmla="*/ 1309214 h 1469984"/>
              <a:gd name="connsiteX74" fmla="*/ 557132 w 2399317"/>
              <a:gd name="connsiteY74" fmla="*/ 1209130 h 1469984"/>
              <a:gd name="connsiteX75" fmla="*/ 640622 w 2399317"/>
              <a:gd name="connsiteY75" fmla="*/ 1185618 h 1469984"/>
              <a:gd name="connsiteX76" fmla="*/ 756810 w 2399317"/>
              <a:gd name="connsiteY76" fmla="*/ 899027 h 1469984"/>
              <a:gd name="connsiteX77" fmla="*/ 672367 w 2399317"/>
              <a:gd name="connsiteY77" fmla="*/ 830080 h 1469984"/>
              <a:gd name="connsiteX78" fmla="*/ 587607 w 2399317"/>
              <a:gd name="connsiteY78" fmla="*/ 902840 h 1469984"/>
              <a:gd name="connsiteX79" fmla="*/ 586973 w 2399317"/>
              <a:gd name="connsiteY79" fmla="*/ 951452 h 1469984"/>
              <a:gd name="connsiteX80" fmla="*/ 526656 w 2399317"/>
              <a:gd name="connsiteY80" fmla="*/ 942874 h 1469984"/>
              <a:gd name="connsiteX81" fmla="*/ 518085 w 2399317"/>
              <a:gd name="connsiteY81" fmla="*/ 882506 h 1469984"/>
              <a:gd name="connsiteX82" fmla="*/ 566656 w 2399317"/>
              <a:gd name="connsiteY82" fmla="*/ 881870 h 1469984"/>
              <a:gd name="connsiteX83" fmla="*/ 639352 w 2399317"/>
              <a:gd name="connsiteY83" fmla="*/ 797037 h 1469984"/>
              <a:gd name="connsiteX84" fmla="*/ 570465 w 2399317"/>
              <a:gd name="connsiteY84" fmla="*/ 712521 h 1469984"/>
              <a:gd name="connsiteX85" fmla="*/ 284122 w 2399317"/>
              <a:gd name="connsiteY85" fmla="*/ 828810 h 1469984"/>
              <a:gd name="connsiteX86" fmla="*/ 260630 w 2399317"/>
              <a:gd name="connsiteY86" fmla="*/ 912372 h 1469984"/>
              <a:gd name="connsiteX87" fmla="*/ 160632 w 2399317"/>
              <a:gd name="connsiteY87" fmla="*/ 869796 h 1469984"/>
              <a:gd name="connsiteX88" fmla="*/ 173648 w 2399317"/>
              <a:gd name="connsiteY88" fmla="*/ 761769 h 1469984"/>
              <a:gd name="connsiteX89" fmla="*/ 257773 w 2399317"/>
              <a:gd name="connsiteY89" fmla="*/ 783057 h 1469984"/>
              <a:gd name="connsiteX90" fmla="*/ 501260 w 2399317"/>
              <a:gd name="connsiteY90" fmla="*/ 593056 h 1469984"/>
              <a:gd name="connsiteX91" fmla="*/ 462531 w 2399317"/>
              <a:gd name="connsiteY91" fmla="*/ 491065 h 1469984"/>
              <a:gd name="connsiteX92" fmla="*/ 353009 w 2399317"/>
              <a:gd name="connsiteY92" fmla="*/ 511717 h 1469984"/>
              <a:gd name="connsiteX93" fmla="*/ 328248 w 2399317"/>
              <a:gd name="connsiteY93" fmla="*/ 553340 h 1469984"/>
              <a:gd name="connsiteX94" fmla="*/ 280312 w 2399317"/>
              <a:gd name="connsiteY94" fmla="*/ 515848 h 1469984"/>
              <a:gd name="connsiteX95" fmla="*/ 302851 w 2399317"/>
              <a:gd name="connsiteY95" fmla="*/ 459292 h 1469984"/>
              <a:gd name="connsiteX96" fmla="*/ 345390 w 2399317"/>
              <a:gd name="connsiteY96" fmla="*/ 483122 h 1469984"/>
              <a:gd name="connsiteX97" fmla="*/ 450467 w 2399317"/>
              <a:gd name="connsiteY97" fmla="*/ 445948 h 1469984"/>
              <a:gd name="connsiteX98" fmla="*/ 433325 w 2399317"/>
              <a:gd name="connsiteY98" fmla="*/ 338238 h 1469984"/>
              <a:gd name="connsiteX99" fmla="*/ 127299 w 2399317"/>
              <a:gd name="connsiteY99" fmla="*/ 295662 h 1469984"/>
              <a:gd name="connsiteX100" fmla="*/ 65078 w 2399317"/>
              <a:gd name="connsiteY100" fmla="*/ 356348 h 1469984"/>
              <a:gd name="connsiteX101" fmla="*/ 0 w 2399317"/>
              <a:gd name="connsiteY101" fmla="*/ 269291 h 1469984"/>
              <a:gd name="connsiteX102" fmla="*/ 65078 w 2399317"/>
              <a:gd name="connsiteY102" fmla="*/ 182234 h 1469984"/>
              <a:gd name="connsiteX103" fmla="*/ 127299 w 2399317"/>
              <a:gd name="connsiteY103" fmla="*/ 242920 h 1469984"/>
              <a:gd name="connsiteX104" fmla="*/ 433325 w 2399317"/>
              <a:gd name="connsiteY104" fmla="*/ 200026 h 1469984"/>
              <a:gd name="connsiteX105" fmla="*/ 450467 w 2399317"/>
              <a:gd name="connsiteY105" fmla="*/ 92634 h 1469984"/>
              <a:gd name="connsiteX106" fmla="*/ 345390 w 2399317"/>
              <a:gd name="connsiteY106" fmla="*/ 55460 h 1469984"/>
              <a:gd name="connsiteX107" fmla="*/ 302851 w 2399317"/>
              <a:gd name="connsiteY107" fmla="*/ 79290 h 1469984"/>
              <a:gd name="connsiteX108" fmla="*/ 280312 w 2399317"/>
              <a:gd name="connsiteY108" fmla="*/ 22734 h 1469984"/>
              <a:gd name="connsiteX109" fmla="*/ 294590 w 2399317"/>
              <a:gd name="connsiteY109" fmla="*/ 0 h 14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399317" h="1469984">
                <a:moveTo>
                  <a:pt x="294590" y="0"/>
                </a:moveTo>
                <a:lnTo>
                  <a:pt x="346834" y="0"/>
                </a:lnTo>
                <a:lnTo>
                  <a:pt x="353009" y="26865"/>
                </a:lnTo>
                <a:cubicBezTo>
                  <a:pt x="388881" y="37668"/>
                  <a:pt x="425706" y="44658"/>
                  <a:pt x="462531" y="47199"/>
                </a:cubicBezTo>
                <a:lnTo>
                  <a:pt x="480510" y="0"/>
                </a:lnTo>
                <a:lnTo>
                  <a:pt x="1918808" y="0"/>
                </a:lnTo>
                <a:lnTo>
                  <a:pt x="1936787" y="47199"/>
                </a:lnTo>
                <a:cubicBezTo>
                  <a:pt x="1973929" y="44658"/>
                  <a:pt x="2010436" y="37668"/>
                  <a:pt x="2046308" y="26865"/>
                </a:cubicBezTo>
                <a:lnTo>
                  <a:pt x="2052485" y="0"/>
                </a:lnTo>
                <a:lnTo>
                  <a:pt x="2104727" y="0"/>
                </a:lnTo>
                <a:lnTo>
                  <a:pt x="2119005" y="22734"/>
                </a:lnTo>
                <a:cubicBezTo>
                  <a:pt x="2125989" y="48788"/>
                  <a:pt x="2115831" y="73888"/>
                  <a:pt x="2096466" y="79290"/>
                </a:cubicBezTo>
                <a:cubicBezTo>
                  <a:pt x="2080593" y="83420"/>
                  <a:pt x="2063451" y="73253"/>
                  <a:pt x="2053927" y="55460"/>
                </a:cubicBezTo>
                <a:cubicBezTo>
                  <a:pt x="2017420" y="64039"/>
                  <a:pt x="1982183" y="76430"/>
                  <a:pt x="1948850" y="92634"/>
                </a:cubicBezTo>
                <a:cubicBezTo>
                  <a:pt x="1956786" y="127585"/>
                  <a:pt x="1962818" y="163488"/>
                  <a:pt x="1965992" y="200026"/>
                </a:cubicBezTo>
                <a:cubicBezTo>
                  <a:pt x="2065038" y="231799"/>
                  <a:pt x="2168528" y="246097"/>
                  <a:pt x="2272018" y="242920"/>
                </a:cubicBezTo>
                <a:cubicBezTo>
                  <a:pt x="2280589" y="207652"/>
                  <a:pt x="2305033" y="182234"/>
                  <a:pt x="2334239" y="182234"/>
                </a:cubicBezTo>
                <a:cubicBezTo>
                  <a:pt x="2370111" y="182234"/>
                  <a:pt x="2399317" y="221314"/>
                  <a:pt x="2399317" y="269291"/>
                </a:cubicBezTo>
                <a:cubicBezTo>
                  <a:pt x="2399317" y="317268"/>
                  <a:pt x="2370111" y="356348"/>
                  <a:pt x="2334239" y="356348"/>
                </a:cubicBezTo>
                <a:cubicBezTo>
                  <a:pt x="2305033" y="356348"/>
                  <a:pt x="2280589" y="330613"/>
                  <a:pt x="2272018" y="295662"/>
                </a:cubicBezTo>
                <a:cubicBezTo>
                  <a:pt x="2168528" y="292167"/>
                  <a:pt x="2065038" y="306783"/>
                  <a:pt x="1965992" y="338238"/>
                </a:cubicBezTo>
                <a:cubicBezTo>
                  <a:pt x="1962818" y="375094"/>
                  <a:pt x="1956786" y="410998"/>
                  <a:pt x="1948850" y="445948"/>
                </a:cubicBezTo>
                <a:cubicBezTo>
                  <a:pt x="1982183" y="462152"/>
                  <a:pt x="2017420" y="474543"/>
                  <a:pt x="2053927" y="483122"/>
                </a:cubicBezTo>
                <a:cubicBezTo>
                  <a:pt x="2063451" y="465329"/>
                  <a:pt x="2080593" y="454844"/>
                  <a:pt x="2096466" y="459292"/>
                </a:cubicBezTo>
                <a:cubicBezTo>
                  <a:pt x="2115831" y="464376"/>
                  <a:pt x="2125989" y="489794"/>
                  <a:pt x="2119005" y="515848"/>
                </a:cubicBezTo>
                <a:cubicBezTo>
                  <a:pt x="2112021" y="541901"/>
                  <a:pt x="2090752" y="558741"/>
                  <a:pt x="2071070" y="553340"/>
                </a:cubicBezTo>
                <a:cubicBezTo>
                  <a:pt x="2055197" y="549209"/>
                  <a:pt x="2045673" y="531734"/>
                  <a:pt x="2046308" y="511717"/>
                </a:cubicBezTo>
                <a:cubicBezTo>
                  <a:pt x="2010436" y="500597"/>
                  <a:pt x="1973929" y="493925"/>
                  <a:pt x="1936787" y="491065"/>
                </a:cubicBezTo>
                <a:cubicBezTo>
                  <a:pt x="1925993" y="526333"/>
                  <a:pt x="1913295" y="560330"/>
                  <a:pt x="1898057" y="593056"/>
                </a:cubicBezTo>
                <a:cubicBezTo>
                  <a:pt x="1967897" y="669946"/>
                  <a:pt x="2050118" y="734127"/>
                  <a:pt x="2141545" y="783057"/>
                </a:cubicBezTo>
                <a:cubicBezTo>
                  <a:pt x="2166306" y="756685"/>
                  <a:pt x="2200591" y="747154"/>
                  <a:pt x="2225670" y="761769"/>
                </a:cubicBezTo>
                <a:cubicBezTo>
                  <a:pt x="2256780" y="779562"/>
                  <a:pt x="2262812" y="828174"/>
                  <a:pt x="2238685" y="869796"/>
                </a:cubicBezTo>
                <a:cubicBezTo>
                  <a:pt x="2214559" y="911419"/>
                  <a:pt x="2169798" y="930482"/>
                  <a:pt x="2138687" y="912372"/>
                </a:cubicBezTo>
                <a:cubicBezTo>
                  <a:pt x="2113609" y="897756"/>
                  <a:pt x="2105037" y="863442"/>
                  <a:pt x="2115196" y="828810"/>
                </a:cubicBezTo>
                <a:cubicBezTo>
                  <a:pt x="2027261" y="773843"/>
                  <a:pt x="1930120" y="734762"/>
                  <a:pt x="1828852" y="712521"/>
                </a:cubicBezTo>
                <a:cubicBezTo>
                  <a:pt x="1807900" y="742388"/>
                  <a:pt x="1785044" y="770348"/>
                  <a:pt x="1759965" y="797037"/>
                </a:cubicBezTo>
                <a:cubicBezTo>
                  <a:pt x="1780917" y="827856"/>
                  <a:pt x="1805361" y="856134"/>
                  <a:pt x="1832662" y="881870"/>
                </a:cubicBezTo>
                <a:cubicBezTo>
                  <a:pt x="1849804" y="871385"/>
                  <a:pt x="1869804" y="871067"/>
                  <a:pt x="1881232" y="882506"/>
                </a:cubicBezTo>
                <a:cubicBezTo>
                  <a:pt x="1895518" y="896803"/>
                  <a:pt x="1891708" y="923810"/>
                  <a:pt x="1872661" y="942874"/>
                </a:cubicBezTo>
                <a:cubicBezTo>
                  <a:pt x="1853614" y="961937"/>
                  <a:pt x="1826630" y="965750"/>
                  <a:pt x="1812345" y="951452"/>
                </a:cubicBezTo>
                <a:cubicBezTo>
                  <a:pt x="1800916" y="940014"/>
                  <a:pt x="1801234" y="919997"/>
                  <a:pt x="1811710" y="902840"/>
                </a:cubicBezTo>
                <a:cubicBezTo>
                  <a:pt x="1786313" y="875516"/>
                  <a:pt x="1757743" y="851050"/>
                  <a:pt x="1726949" y="830080"/>
                </a:cubicBezTo>
                <a:cubicBezTo>
                  <a:pt x="1700601" y="854863"/>
                  <a:pt x="1672347" y="878057"/>
                  <a:pt x="1642507" y="899027"/>
                </a:cubicBezTo>
                <a:cubicBezTo>
                  <a:pt x="1664729" y="1000383"/>
                  <a:pt x="1704093" y="1097289"/>
                  <a:pt x="1758695" y="1185618"/>
                </a:cubicBezTo>
                <a:cubicBezTo>
                  <a:pt x="1793297" y="1175133"/>
                  <a:pt x="1827582" y="1184029"/>
                  <a:pt x="1842185" y="1209130"/>
                </a:cubicBezTo>
                <a:cubicBezTo>
                  <a:pt x="1860280" y="1240267"/>
                  <a:pt x="1841233" y="1285067"/>
                  <a:pt x="1799647" y="1309214"/>
                </a:cubicBezTo>
                <a:cubicBezTo>
                  <a:pt x="1758060" y="1333043"/>
                  <a:pt x="1709807" y="1327324"/>
                  <a:pt x="1691712" y="1296187"/>
                </a:cubicBezTo>
                <a:cubicBezTo>
                  <a:pt x="1677109" y="1270769"/>
                  <a:pt x="1686950" y="1236772"/>
                  <a:pt x="1712981" y="1211989"/>
                </a:cubicBezTo>
                <a:cubicBezTo>
                  <a:pt x="1664094" y="1120484"/>
                  <a:pt x="1599968" y="1037874"/>
                  <a:pt x="1523144" y="968292"/>
                </a:cubicBezTo>
                <a:cubicBezTo>
                  <a:pt x="1490446" y="983225"/>
                  <a:pt x="1456479" y="996252"/>
                  <a:pt x="1421241" y="1006737"/>
                </a:cubicBezTo>
                <a:cubicBezTo>
                  <a:pt x="1424099" y="1043911"/>
                  <a:pt x="1431082" y="1080768"/>
                  <a:pt x="1441876" y="1116671"/>
                </a:cubicBezTo>
                <a:cubicBezTo>
                  <a:pt x="1462193" y="1116035"/>
                  <a:pt x="1479335" y="1125567"/>
                  <a:pt x="1483780" y="1141454"/>
                </a:cubicBezTo>
                <a:cubicBezTo>
                  <a:pt x="1488859" y="1160835"/>
                  <a:pt x="1472034" y="1182441"/>
                  <a:pt x="1446003" y="1189431"/>
                </a:cubicBezTo>
                <a:cubicBezTo>
                  <a:pt x="1419971" y="1196421"/>
                  <a:pt x="1394575" y="1186253"/>
                  <a:pt x="1389496" y="1166554"/>
                </a:cubicBezTo>
                <a:cubicBezTo>
                  <a:pt x="1385369" y="1150985"/>
                  <a:pt x="1395528" y="1133828"/>
                  <a:pt x="1413305" y="1124296"/>
                </a:cubicBezTo>
                <a:cubicBezTo>
                  <a:pt x="1404734" y="1087758"/>
                  <a:pt x="1392353" y="1052490"/>
                  <a:pt x="1376163" y="1018811"/>
                </a:cubicBezTo>
                <a:cubicBezTo>
                  <a:pt x="1341243" y="1027072"/>
                  <a:pt x="1305371" y="1033108"/>
                  <a:pt x="1268546" y="1036286"/>
                </a:cubicBezTo>
                <a:cubicBezTo>
                  <a:pt x="1237118" y="1135099"/>
                  <a:pt x="1222515" y="1238678"/>
                  <a:pt x="1226007" y="1342575"/>
                </a:cubicBezTo>
                <a:cubicBezTo>
                  <a:pt x="1261245" y="1350836"/>
                  <a:pt x="1286641" y="1375619"/>
                  <a:pt x="1286641" y="1404850"/>
                </a:cubicBezTo>
                <a:cubicBezTo>
                  <a:pt x="1286641" y="1440753"/>
                  <a:pt x="1247594" y="1469984"/>
                  <a:pt x="1199659" y="1469984"/>
                </a:cubicBezTo>
                <a:cubicBezTo>
                  <a:pt x="1151723" y="1469984"/>
                  <a:pt x="1112676" y="1440753"/>
                  <a:pt x="1112676" y="1404850"/>
                </a:cubicBezTo>
                <a:cubicBezTo>
                  <a:pt x="1112676" y="1375619"/>
                  <a:pt x="1138072" y="1350836"/>
                  <a:pt x="1173310" y="1342575"/>
                </a:cubicBezTo>
                <a:cubicBezTo>
                  <a:pt x="1176802" y="1238678"/>
                  <a:pt x="1162199" y="1135099"/>
                  <a:pt x="1130771" y="1036286"/>
                </a:cubicBezTo>
                <a:cubicBezTo>
                  <a:pt x="1093946" y="1033108"/>
                  <a:pt x="1058074" y="1027072"/>
                  <a:pt x="1023154" y="1018811"/>
                </a:cubicBezTo>
                <a:cubicBezTo>
                  <a:pt x="1006964" y="1052490"/>
                  <a:pt x="994583" y="1087758"/>
                  <a:pt x="986012" y="1124296"/>
                </a:cubicBezTo>
                <a:cubicBezTo>
                  <a:pt x="1003789" y="1133828"/>
                  <a:pt x="1013948" y="1150985"/>
                  <a:pt x="1009821" y="1166554"/>
                </a:cubicBezTo>
                <a:cubicBezTo>
                  <a:pt x="1004742" y="1186253"/>
                  <a:pt x="979345" y="1196421"/>
                  <a:pt x="953314" y="1189431"/>
                </a:cubicBezTo>
                <a:cubicBezTo>
                  <a:pt x="927283" y="1182441"/>
                  <a:pt x="910458" y="1160835"/>
                  <a:pt x="915537" y="1141454"/>
                </a:cubicBezTo>
                <a:cubicBezTo>
                  <a:pt x="919982" y="1125567"/>
                  <a:pt x="937442" y="1116035"/>
                  <a:pt x="957441" y="1116671"/>
                </a:cubicBezTo>
                <a:cubicBezTo>
                  <a:pt x="968235" y="1080768"/>
                  <a:pt x="975219" y="1043911"/>
                  <a:pt x="978076" y="1006737"/>
                </a:cubicBezTo>
                <a:cubicBezTo>
                  <a:pt x="942838" y="996252"/>
                  <a:pt x="908871" y="983225"/>
                  <a:pt x="876173" y="968292"/>
                </a:cubicBezTo>
                <a:cubicBezTo>
                  <a:pt x="799349" y="1037874"/>
                  <a:pt x="735223" y="1120484"/>
                  <a:pt x="686335" y="1211989"/>
                </a:cubicBezTo>
                <a:cubicBezTo>
                  <a:pt x="712367" y="1236772"/>
                  <a:pt x="722208" y="1270769"/>
                  <a:pt x="707605" y="1296187"/>
                </a:cubicBezTo>
                <a:cubicBezTo>
                  <a:pt x="689510" y="1327324"/>
                  <a:pt x="641257" y="1333043"/>
                  <a:pt x="599671" y="1309214"/>
                </a:cubicBezTo>
                <a:cubicBezTo>
                  <a:pt x="558084" y="1285067"/>
                  <a:pt x="539037" y="1240267"/>
                  <a:pt x="557132" y="1209130"/>
                </a:cubicBezTo>
                <a:cubicBezTo>
                  <a:pt x="571735" y="1184029"/>
                  <a:pt x="606020" y="1175133"/>
                  <a:pt x="640622" y="1185618"/>
                </a:cubicBezTo>
                <a:cubicBezTo>
                  <a:pt x="695542" y="1097289"/>
                  <a:pt x="734588" y="1000383"/>
                  <a:pt x="756810" y="899027"/>
                </a:cubicBezTo>
                <a:cubicBezTo>
                  <a:pt x="726970" y="878057"/>
                  <a:pt x="698716" y="854863"/>
                  <a:pt x="672367" y="830080"/>
                </a:cubicBezTo>
                <a:cubicBezTo>
                  <a:pt x="641574" y="851050"/>
                  <a:pt x="613004" y="875516"/>
                  <a:pt x="587607" y="902840"/>
                </a:cubicBezTo>
                <a:cubicBezTo>
                  <a:pt x="598083" y="919997"/>
                  <a:pt x="598401" y="940014"/>
                  <a:pt x="586973" y="951452"/>
                </a:cubicBezTo>
                <a:cubicBezTo>
                  <a:pt x="572687" y="965750"/>
                  <a:pt x="545704" y="961937"/>
                  <a:pt x="526656" y="942874"/>
                </a:cubicBezTo>
                <a:cubicBezTo>
                  <a:pt x="507609" y="923810"/>
                  <a:pt x="503800" y="896803"/>
                  <a:pt x="518085" y="882506"/>
                </a:cubicBezTo>
                <a:cubicBezTo>
                  <a:pt x="529513" y="871067"/>
                  <a:pt x="549513" y="871385"/>
                  <a:pt x="566656" y="881870"/>
                </a:cubicBezTo>
                <a:cubicBezTo>
                  <a:pt x="593957" y="856134"/>
                  <a:pt x="618401" y="827856"/>
                  <a:pt x="639352" y="797037"/>
                </a:cubicBezTo>
                <a:cubicBezTo>
                  <a:pt x="614591" y="770348"/>
                  <a:pt x="591417" y="742388"/>
                  <a:pt x="570465" y="712521"/>
                </a:cubicBezTo>
                <a:cubicBezTo>
                  <a:pt x="469197" y="734762"/>
                  <a:pt x="372056" y="773843"/>
                  <a:pt x="284122" y="828810"/>
                </a:cubicBezTo>
                <a:cubicBezTo>
                  <a:pt x="294280" y="863442"/>
                  <a:pt x="285709" y="897756"/>
                  <a:pt x="260630" y="912372"/>
                </a:cubicBezTo>
                <a:cubicBezTo>
                  <a:pt x="229519" y="930482"/>
                  <a:pt x="184758" y="911419"/>
                  <a:pt x="160632" y="869796"/>
                </a:cubicBezTo>
                <a:cubicBezTo>
                  <a:pt x="136505" y="828174"/>
                  <a:pt x="142537" y="779562"/>
                  <a:pt x="173648" y="761769"/>
                </a:cubicBezTo>
                <a:cubicBezTo>
                  <a:pt x="198726" y="747154"/>
                  <a:pt x="233011" y="756685"/>
                  <a:pt x="257773" y="783057"/>
                </a:cubicBezTo>
                <a:cubicBezTo>
                  <a:pt x="349200" y="734127"/>
                  <a:pt x="431738" y="669946"/>
                  <a:pt x="501260" y="593056"/>
                </a:cubicBezTo>
                <a:cubicBezTo>
                  <a:pt x="486022" y="560330"/>
                  <a:pt x="473324" y="526333"/>
                  <a:pt x="462531" y="491065"/>
                </a:cubicBezTo>
                <a:cubicBezTo>
                  <a:pt x="425706" y="493925"/>
                  <a:pt x="388881" y="500597"/>
                  <a:pt x="353009" y="511717"/>
                </a:cubicBezTo>
                <a:cubicBezTo>
                  <a:pt x="353644" y="531734"/>
                  <a:pt x="344120" y="549209"/>
                  <a:pt x="328248" y="553340"/>
                </a:cubicBezTo>
                <a:cubicBezTo>
                  <a:pt x="308565" y="558741"/>
                  <a:pt x="287296" y="541901"/>
                  <a:pt x="280312" y="515848"/>
                </a:cubicBezTo>
                <a:cubicBezTo>
                  <a:pt x="273328" y="489794"/>
                  <a:pt x="283487" y="464376"/>
                  <a:pt x="302851" y="459292"/>
                </a:cubicBezTo>
                <a:cubicBezTo>
                  <a:pt x="318724" y="454844"/>
                  <a:pt x="335867" y="465329"/>
                  <a:pt x="345390" y="483122"/>
                </a:cubicBezTo>
                <a:cubicBezTo>
                  <a:pt x="381897" y="474543"/>
                  <a:pt x="417135" y="462152"/>
                  <a:pt x="450467" y="445948"/>
                </a:cubicBezTo>
                <a:cubicBezTo>
                  <a:pt x="442531" y="410998"/>
                  <a:pt x="436499" y="375094"/>
                  <a:pt x="433325" y="338238"/>
                </a:cubicBezTo>
                <a:cubicBezTo>
                  <a:pt x="334597" y="306783"/>
                  <a:pt x="230789" y="292167"/>
                  <a:pt x="127299" y="295662"/>
                </a:cubicBezTo>
                <a:cubicBezTo>
                  <a:pt x="118728" y="330613"/>
                  <a:pt x="94284" y="356348"/>
                  <a:pt x="65078" y="356348"/>
                </a:cubicBezTo>
                <a:cubicBezTo>
                  <a:pt x="29206" y="356348"/>
                  <a:pt x="0" y="317268"/>
                  <a:pt x="0" y="269291"/>
                </a:cubicBezTo>
                <a:cubicBezTo>
                  <a:pt x="0" y="221314"/>
                  <a:pt x="29206" y="182234"/>
                  <a:pt x="65078" y="182234"/>
                </a:cubicBezTo>
                <a:cubicBezTo>
                  <a:pt x="94284" y="182234"/>
                  <a:pt x="118728" y="207652"/>
                  <a:pt x="127299" y="242920"/>
                </a:cubicBezTo>
                <a:cubicBezTo>
                  <a:pt x="230789" y="246097"/>
                  <a:pt x="334597" y="231799"/>
                  <a:pt x="433325" y="200026"/>
                </a:cubicBezTo>
                <a:cubicBezTo>
                  <a:pt x="436499" y="163488"/>
                  <a:pt x="442531" y="127585"/>
                  <a:pt x="450467" y="92634"/>
                </a:cubicBezTo>
                <a:cubicBezTo>
                  <a:pt x="417135" y="76430"/>
                  <a:pt x="381897" y="64039"/>
                  <a:pt x="345390" y="55460"/>
                </a:cubicBezTo>
                <a:cubicBezTo>
                  <a:pt x="335867" y="73253"/>
                  <a:pt x="318724" y="83420"/>
                  <a:pt x="302851" y="79290"/>
                </a:cubicBezTo>
                <a:cubicBezTo>
                  <a:pt x="283487" y="73888"/>
                  <a:pt x="273328" y="48788"/>
                  <a:pt x="280312" y="22734"/>
                </a:cubicBezTo>
                <a:lnTo>
                  <a:pt x="29459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7" name="Picture 2" descr="한경IT교육센터">
            <a:extLst>
              <a:ext uri="{FF2B5EF4-FFF2-40B4-BE49-F238E27FC236}">
                <a16:creationId xmlns:a16="http://schemas.microsoft.com/office/drawing/2014/main" id="{162C7347-BCAE-606C-E450-0EE62347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238" y="6266642"/>
            <a:ext cx="1969524" cy="4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56C03E75-4AFB-8E5B-E00B-6A713600600F}"/>
              </a:ext>
            </a:extLst>
          </p:cNvPr>
          <p:cNvSpPr txBox="1"/>
          <p:nvPr/>
        </p:nvSpPr>
        <p:spPr>
          <a:xfrm>
            <a:off x="8686976" y="5804977"/>
            <a:ext cx="341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/>
                </a:solidFill>
                <a:latin typeface="+mj-ea"/>
                <a:ea typeface="+mj-ea"/>
              </a:rPr>
              <a:t>Team : </a:t>
            </a:r>
            <a:r>
              <a:rPr lang="ko-KR" altLang="en-US" sz="1800" dirty="0">
                <a:solidFill>
                  <a:schemeClr val="tx2"/>
                </a:solidFill>
                <a:latin typeface="+mj-ea"/>
                <a:ea typeface="+mj-ea"/>
              </a:rPr>
              <a:t>누가 기침소리를 </a:t>
            </a:r>
            <a:r>
              <a:rPr lang="ko-KR" altLang="en-US" sz="1800" dirty="0" err="1">
                <a:solidFill>
                  <a:schemeClr val="tx2"/>
                </a:solidFill>
                <a:latin typeface="+mj-ea"/>
                <a:ea typeface="+mj-ea"/>
              </a:rPr>
              <a:t>내었조</a:t>
            </a:r>
            <a:endParaRPr lang="en-US" altLang="ko-KR" sz="1800" dirty="0">
              <a:solidFill>
                <a:schemeClr val="tx2"/>
              </a:solidFill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팀장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김영원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팀원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정호영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김혜원</a:t>
            </a:r>
          </a:p>
        </p:txBody>
      </p:sp>
    </p:spTree>
    <p:extLst>
      <p:ext uri="{BB962C8B-B14F-4D97-AF65-F5344CB8AC3E}">
        <p14:creationId xmlns:p14="http://schemas.microsoft.com/office/powerpoint/2010/main" val="449814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65523"/>
              </p:ext>
            </p:extLst>
          </p:nvPr>
        </p:nvGraphicFramePr>
        <p:xfrm>
          <a:off x="446310" y="1258088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프로젝트 기획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 주제 선정 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기후에 따른 농작물 추천 시스템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11-25 ~ 11-28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일정표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일정표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11-28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웹 화면 구상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웹 화면 구상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12-02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기획서 작성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주제 선정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스마트온실시스템 시뮬레이터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12-01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주제 선정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음향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COVID-19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검출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착수 전 보고서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작업 및 발표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~ 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역할 배분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역할 배분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12-06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기획의도 검색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12-06 ~ 12-08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17750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46150"/>
              </p:ext>
            </p:extLst>
          </p:nvPr>
        </p:nvGraphicFramePr>
        <p:xfrm>
          <a:off x="446310" y="1258088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데이터 확보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수집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EDA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데이터 수집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12-01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EDA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데이터 수집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EDA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12-20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전처리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기침 소리 데이터 전처리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선별진료소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호흡기진료센터 수집 및 전처리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12-14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UiPath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코로나 접종 현황 데이터 크롤링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~ 12-21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 수집 및 전처리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7801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9375"/>
              </p:ext>
            </p:extLst>
          </p:nvPr>
        </p:nvGraphicFramePr>
        <p:xfrm>
          <a:off x="446310" y="1258088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실행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데이콘 공유 코드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12-08 ~ 12-09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실행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Resnet 34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2023-01-09(100%)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연결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플라스크에 모델 연결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~ 12-16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모델 수정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출력 뉴런수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jpg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파일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변수값 조정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Resnet 34 Learning Rate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조정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실행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Vgg 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~ 2023-01-09(100%)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</a:t>
                      </a:r>
                      <a:r>
                        <a:rPr lang="en-US" altLang="ko-KR" sz="1400"/>
                        <a:t>seed</a:t>
                      </a:r>
                      <a:r>
                        <a:rPr lang="ko-KR" altLang="en-US" sz="1400"/>
                        <a:t>값 고정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</a:t>
                      </a:r>
                      <a:r>
                        <a:rPr lang="en-US" altLang="ko-KR" sz="1400"/>
                        <a:t>seed</a:t>
                      </a:r>
                      <a:r>
                        <a:rPr lang="ko-KR" altLang="en-US" sz="1400"/>
                        <a:t>값 고정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12-23 ~ 12-28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증강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White noise, Shifting, Stretching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12-28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9591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84690"/>
              </p:ext>
            </p:extLst>
          </p:nvPr>
        </p:nvGraphicFramePr>
        <p:xfrm>
          <a:off x="446310" y="1184428"/>
          <a:ext cx="11299380" cy="46089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공부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템플릿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form,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부트스트랩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~ 12-09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 공부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Dialogflow, Intents, Entities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Fulfillment, Integrations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12- 08 ~ 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서버 구축</a:t>
                      </a:r>
                      <a:endParaRPr lang="en-US" altLang="ko-KR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Flask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서버 구축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검증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12-14 ~ 12-27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결과 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~ 12-19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코로나 접종 현황판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~12-27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확진시 조치 안내 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근처 진료 병원 지도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12-21 ~ 12-27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12-27 ~ 12-28(100%)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357442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329963"/>
              </p:ext>
            </p:extLst>
          </p:nvPr>
        </p:nvGraphicFramePr>
        <p:xfrm>
          <a:off x="446310" y="1106529"/>
          <a:ext cx="11299380" cy="48650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416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404371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인텐트 구성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DialogFlow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적용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엔티티 구성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12-16 ~ 12-19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플라스크에 챗봇 연결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12-19 ~ 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연동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(cos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유사도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12-21 ~ 12-22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UiPath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오케스트레이터 설정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12-23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목소리 유사도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목소리 유사도 평가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(cos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유사도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12-28 ~ 2023-01-05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버튼 구성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4043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ppt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ppt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제작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12-27 ~ 2023-01-11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11393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발표 연습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발표 연습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01-11 ~ 01-12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95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185176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221808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2" y="272714"/>
            <a:ext cx="4648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98BBE9-C6DC-D2B9-7BC8-A7D052B55261}"/>
              </a:ext>
            </a:extLst>
          </p:cNvPr>
          <p:cNvGrpSpPr/>
          <p:nvPr/>
        </p:nvGrpSpPr>
        <p:grpSpPr>
          <a:xfrm>
            <a:off x="2038921" y="1256201"/>
            <a:ext cx="1548110" cy="1043015"/>
            <a:chOff x="2209852" y="2090031"/>
            <a:chExt cx="1548110" cy="104301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3DEDB3-CF27-3873-3009-67FB90722D34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E47FAF-D41F-1E4E-3983-3C0E5E1B9296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회원가입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BF1BF2-AB32-DE0F-F705-CEE17C877FBF}"/>
              </a:ext>
            </a:extLst>
          </p:cNvPr>
          <p:cNvGrpSpPr/>
          <p:nvPr/>
        </p:nvGrpSpPr>
        <p:grpSpPr>
          <a:xfrm>
            <a:off x="2038920" y="2312750"/>
            <a:ext cx="1548110" cy="1043015"/>
            <a:chOff x="2209852" y="2090031"/>
            <a:chExt cx="1548110" cy="104301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BEBE89B-D296-BC1C-ABDB-CAEB0C2B5A58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42778-380E-A406-698A-644903FEEF9A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로그인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02DB66-6744-35CA-006D-930446DA5864}"/>
              </a:ext>
            </a:extLst>
          </p:cNvPr>
          <p:cNvGrpSpPr/>
          <p:nvPr/>
        </p:nvGrpSpPr>
        <p:grpSpPr>
          <a:xfrm>
            <a:off x="3632316" y="3723771"/>
            <a:ext cx="1548110" cy="1320014"/>
            <a:chOff x="2209852" y="2090031"/>
            <a:chExt cx="1548110" cy="132001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480A34B-5307-5EA5-5AEA-C836725E8AE6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701FA6-D7EE-AEA5-6F36-93B4E405D3A8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주변 병원 위치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52C919-0562-61E1-A62D-F14D89F50878}"/>
              </a:ext>
            </a:extLst>
          </p:cNvPr>
          <p:cNvGrpSpPr/>
          <p:nvPr/>
        </p:nvGrpSpPr>
        <p:grpSpPr>
          <a:xfrm>
            <a:off x="2038919" y="3728369"/>
            <a:ext cx="1548110" cy="1043015"/>
            <a:chOff x="2209852" y="2090031"/>
            <a:chExt cx="1548110" cy="104301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49C2AFE-8B48-A2C8-1586-381CEBFC1EE4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2F1B3E-1AB2-8374-98D7-0144CD6FFA53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챗봇 시스템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1D85478-3A00-606B-0705-03908C2B64D9}"/>
              </a:ext>
            </a:extLst>
          </p:cNvPr>
          <p:cNvGrpSpPr/>
          <p:nvPr/>
        </p:nvGrpSpPr>
        <p:grpSpPr>
          <a:xfrm>
            <a:off x="5320550" y="2312750"/>
            <a:ext cx="1548110" cy="1043015"/>
            <a:chOff x="2209852" y="2090031"/>
            <a:chExt cx="1548110" cy="1043015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20E4F85-79F9-E261-4368-4EB4510FCFE3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4127D6-81DB-4B70-3BA1-D25BB27E95C6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AI</a:t>
              </a:r>
              <a:r>
                <a:rPr lang="ko-KR" altLang="en-US"/>
                <a:t> 검증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86BFF5-7B13-1E1A-40A4-EA8135862C18}"/>
              </a:ext>
            </a:extLst>
          </p:cNvPr>
          <p:cNvGrpSpPr/>
          <p:nvPr/>
        </p:nvGrpSpPr>
        <p:grpSpPr>
          <a:xfrm>
            <a:off x="3632317" y="2312750"/>
            <a:ext cx="1548110" cy="1043015"/>
            <a:chOff x="2209852" y="2090031"/>
            <a:chExt cx="1548110" cy="104301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19FFC03-04CC-1879-4F14-93E9B4A5D35D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A21F18-FC09-6568-636F-9A78A0BC2E91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사용자 인증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4587A7-9C49-AC73-F996-76FC37B0A7CD}"/>
              </a:ext>
            </a:extLst>
          </p:cNvPr>
          <p:cNvGrpSpPr/>
          <p:nvPr/>
        </p:nvGrpSpPr>
        <p:grpSpPr>
          <a:xfrm>
            <a:off x="341622" y="2610036"/>
            <a:ext cx="1548110" cy="1682428"/>
            <a:chOff x="865173" y="2014725"/>
            <a:chExt cx="1548110" cy="16824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DF2AEE6-B905-BA69-619F-35EA0220A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7" r="64026"/>
            <a:stretch/>
          </p:blipFill>
          <p:spPr>
            <a:xfrm>
              <a:off x="1243360" y="2014725"/>
              <a:ext cx="791737" cy="141427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F87D54-D1FA-A073-3D77-7460EDCF627E}"/>
                </a:ext>
              </a:extLst>
            </p:cNvPr>
            <p:cNvSpPr txBox="1"/>
            <p:nvPr/>
          </p:nvSpPr>
          <p:spPr>
            <a:xfrm>
              <a:off x="865173" y="3327821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사용자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E07B6A9-A6D0-D041-325D-B80BBF937511}"/>
              </a:ext>
            </a:extLst>
          </p:cNvPr>
          <p:cNvGrpSpPr/>
          <p:nvPr/>
        </p:nvGrpSpPr>
        <p:grpSpPr>
          <a:xfrm>
            <a:off x="9858990" y="2610036"/>
            <a:ext cx="1548110" cy="1682428"/>
            <a:chOff x="865173" y="2014725"/>
            <a:chExt cx="1548110" cy="1682428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187F713-331C-6790-F601-67B62B9FF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7" r="64026"/>
            <a:stretch/>
          </p:blipFill>
          <p:spPr>
            <a:xfrm>
              <a:off x="1243360" y="2014725"/>
              <a:ext cx="791737" cy="141427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53BFFA-4BFC-CF42-9DBF-1CB6DE5DDC04}"/>
                </a:ext>
              </a:extLst>
            </p:cNvPr>
            <p:cNvSpPr txBox="1"/>
            <p:nvPr/>
          </p:nvSpPr>
          <p:spPr>
            <a:xfrm>
              <a:off x="865173" y="3327821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관리자</a:t>
              </a: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03B265-4395-B928-675A-2358921F0348}"/>
              </a:ext>
            </a:extLst>
          </p:cNvPr>
          <p:cNvCxnSpPr>
            <a:stCxn id="7" idx="3"/>
            <a:endCxn id="9" idx="2"/>
          </p:cNvCxnSpPr>
          <p:nvPr/>
        </p:nvCxnSpPr>
        <p:spPr>
          <a:xfrm flipV="1">
            <a:off x="1511546" y="1546133"/>
            <a:ext cx="839609" cy="1771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E901E9-0503-6FA2-FE49-1BE2EB3CE418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1511546" y="2602682"/>
            <a:ext cx="839608" cy="7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774F225-614E-88FD-1423-0980C75EE2DA}"/>
              </a:ext>
            </a:extLst>
          </p:cNvPr>
          <p:cNvCxnSpPr>
            <a:cxnSpLocks/>
            <a:stCxn id="13" idx="6"/>
            <a:endCxn id="35" idx="2"/>
          </p:cNvCxnSpPr>
          <p:nvPr/>
        </p:nvCxnSpPr>
        <p:spPr>
          <a:xfrm>
            <a:off x="3274795" y="2602682"/>
            <a:ext cx="669756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C2C1E5-1436-BF08-A820-C50569CFCD45}"/>
              </a:ext>
            </a:extLst>
          </p:cNvPr>
          <p:cNvSpPr txBox="1"/>
          <p:nvPr/>
        </p:nvSpPr>
        <p:spPr>
          <a:xfrm>
            <a:off x="2828287" y="2625082"/>
            <a:ext cx="154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&lt;&lt;</a:t>
            </a:r>
            <a:r>
              <a:rPr lang="ko-KR" altLang="en-US" sz="1400"/>
              <a:t>포함</a:t>
            </a:r>
            <a:r>
              <a:rPr lang="en-US" altLang="ko-KR" sz="1400"/>
              <a:t>&gt;&gt;</a:t>
            </a:r>
            <a:endParaRPr lang="ko-KR" altLang="en-US" sz="140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156A3A1-FA69-3403-2351-36B34997CB53}"/>
              </a:ext>
            </a:extLst>
          </p:cNvPr>
          <p:cNvCxnSpPr>
            <a:cxnSpLocks/>
            <a:stCxn id="35" idx="6"/>
            <a:endCxn id="32" idx="2"/>
          </p:cNvCxnSpPr>
          <p:nvPr/>
        </p:nvCxnSpPr>
        <p:spPr>
          <a:xfrm>
            <a:off x="4868192" y="2602682"/>
            <a:ext cx="764592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D67C3D-B811-E3C3-5D64-A408FE9EA9B3}"/>
              </a:ext>
            </a:extLst>
          </p:cNvPr>
          <p:cNvSpPr txBox="1"/>
          <p:nvPr/>
        </p:nvSpPr>
        <p:spPr>
          <a:xfrm>
            <a:off x="4470859" y="2618369"/>
            <a:ext cx="154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&lt;&lt;</a:t>
            </a:r>
            <a:r>
              <a:rPr lang="ko-KR" altLang="en-US" sz="1400"/>
              <a:t>포함</a:t>
            </a:r>
            <a:r>
              <a:rPr lang="en-US" altLang="ko-KR" sz="1400"/>
              <a:t>&gt;&gt;</a:t>
            </a:r>
            <a:endParaRPr lang="ko-KR" altLang="en-US" sz="14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31CEB45-C4D9-3F38-596B-01C02F60350A}"/>
              </a:ext>
            </a:extLst>
          </p:cNvPr>
          <p:cNvCxnSpPr>
            <a:cxnSpLocks/>
            <a:stCxn id="7" idx="3"/>
            <a:endCxn id="26" idx="2"/>
          </p:cNvCxnSpPr>
          <p:nvPr/>
        </p:nvCxnSpPr>
        <p:spPr>
          <a:xfrm>
            <a:off x="1511546" y="3317174"/>
            <a:ext cx="839607" cy="701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FAB5FAB-926E-EDB3-A4A8-6B71815718AB}"/>
              </a:ext>
            </a:extLst>
          </p:cNvPr>
          <p:cNvCxnSpPr>
            <a:cxnSpLocks/>
            <a:stCxn id="16" idx="2"/>
            <a:endCxn id="26" idx="6"/>
          </p:cNvCxnSpPr>
          <p:nvPr/>
        </p:nvCxnSpPr>
        <p:spPr>
          <a:xfrm flipH="1">
            <a:off x="3274794" y="4013703"/>
            <a:ext cx="669756" cy="4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E8D7001-01E0-794E-8B07-8C165966D637}"/>
              </a:ext>
            </a:extLst>
          </p:cNvPr>
          <p:cNvGrpSpPr/>
          <p:nvPr/>
        </p:nvGrpSpPr>
        <p:grpSpPr>
          <a:xfrm>
            <a:off x="6817179" y="2527220"/>
            <a:ext cx="1548110" cy="1043015"/>
            <a:chOff x="2209852" y="2090031"/>
            <a:chExt cx="1548110" cy="104301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A192E51-B610-6354-958D-339D0E0A5FA6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7082CF-8758-3D62-6677-DE3461DADF9A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 조회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9CD6B9F-7A9E-BC8A-51CE-733C912B44E9}"/>
              </a:ext>
            </a:extLst>
          </p:cNvPr>
          <p:cNvGrpSpPr/>
          <p:nvPr/>
        </p:nvGrpSpPr>
        <p:grpSpPr>
          <a:xfrm>
            <a:off x="7494657" y="1283460"/>
            <a:ext cx="1548110" cy="1043015"/>
            <a:chOff x="2209852" y="2090031"/>
            <a:chExt cx="1548110" cy="104301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CC74BC8-D66B-26EC-6205-B8B692EE4BB3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4D827D-9ABC-32B6-888A-758BCB75F50C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 관리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AB5B19A-7ED0-B813-4371-72BFCB4A5CA1}"/>
              </a:ext>
            </a:extLst>
          </p:cNvPr>
          <p:cNvGrpSpPr/>
          <p:nvPr/>
        </p:nvGrpSpPr>
        <p:grpSpPr>
          <a:xfrm>
            <a:off x="8210688" y="2549522"/>
            <a:ext cx="1548110" cy="1043015"/>
            <a:chOff x="2209852" y="2090031"/>
            <a:chExt cx="1548110" cy="104301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7E5E732-4AD3-F05D-F96E-B8534B05356C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1EA4AB-11B7-5FFA-1A01-30FE9E131AA9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 삭제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D1E6A10-81D3-7693-3183-E255044ECDA2}"/>
              </a:ext>
            </a:extLst>
          </p:cNvPr>
          <p:cNvGrpSpPr/>
          <p:nvPr/>
        </p:nvGrpSpPr>
        <p:grpSpPr>
          <a:xfrm>
            <a:off x="7483215" y="5363221"/>
            <a:ext cx="1548110" cy="1043015"/>
            <a:chOff x="2209852" y="2090031"/>
            <a:chExt cx="1548110" cy="1043015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F1E8BF2-63C3-ACBF-D233-21657A3DEAF4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A010DA-7DF1-097A-EC46-5CE0772F3469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기침 데이터 </a:t>
              </a: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A15CCF8-2609-0A4F-37D3-EC3EF271EC2C}"/>
              </a:ext>
            </a:extLst>
          </p:cNvPr>
          <p:cNvCxnSpPr>
            <a:cxnSpLocks/>
            <a:stCxn id="69" idx="2"/>
            <a:endCxn id="68" idx="4"/>
          </p:cNvCxnSpPr>
          <p:nvPr/>
        </p:nvCxnSpPr>
        <p:spPr>
          <a:xfrm flipV="1">
            <a:off x="8268712" y="1863323"/>
            <a:ext cx="0" cy="463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DD55FA5-BF98-ACAF-4941-333C6F0C4846}"/>
              </a:ext>
            </a:extLst>
          </p:cNvPr>
          <p:cNvCxnSpPr>
            <a:cxnSpLocks/>
          </p:cNvCxnSpPr>
          <p:nvPr/>
        </p:nvCxnSpPr>
        <p:spPr>
          <a:xfrm>
            <a:off x="7588441" y="2329367"/>
            <a:ext cx="1381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1E4ACDF-099E-34FD-0FDA-259C9D936549}"/>
              </a:ext>
            </a:extLst>
          </p:cNvPr>
          <p:cNvCxnSpPr>
            <a:cxnSpLocks/>
            <a:stCxn id="64" idx="0"/>
          </p:cNvCxnSpPr>
          <p:nvPr/>
        </p:nvCxnSpPr>
        <p:spPr>
          <a:xfrm flipH="1" flipV="1">
            <a:off x="7591233" y="2326475"/>
            <a:ext cx="1" cy="200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E3197DD0-4827-C671-FE89-944E637F57EA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8981415" y="2333909"/>
            <a:ext cx="3328" cy="215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E2FB6AE-06C1-3D8B-4EBF-0EC694224575}"/>
              </a:ext>
            </a:extLst>
          </p:cNvPr>
          <p:cNvCxnSpPr>
            <a:cxnSpLocks/>
            <a:stCxn id="74" idx="0"/>
            <a:endCxn id="77" idx="4"/>
          </p:cNvCxnSpPr>
          <p:nvPr/>
        </p:nvCxnSpPr>
        <p:spPr>
          <a:xfrm flipV="1">
            <a:off x="8257270" y="4611447"/>
            <a:ext cx="0" cy="751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28A511F-3046-CAB8-18F9-58A851D241BE}"/>
              </a:ext>
            </a:extLst>
          </p:cNvPr>
          <p:cNvGrpSpPr/>
          <p:nvPr/>
        </p:nvGrpSpPr>
        <p:grpSpPr>
          <a:xfrm>
            <a:off x="7483215" y="4031584"/>
            <a:ext cx="1548110" cy="1043015"/>
            <a:chOff x="2209852" y="2090031"/>
            <a:chExt cx="1548110" cy="1043015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1283BA8-4D1C-F443-29B3-F81238A4EEEA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06DBCEF-015D-57FC-369F-89B8515EC7B0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데이터 관리</a:t>
              </a:r>
            </a:p>
          </p:txBody>
        </p:sp>
      </p:grp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353042D4-2310-508D-D546-A7C5B465DADB}"/>
              </a:ext>
            </a:extLst>
          </p:cNvPr>
          <p:cNvCxnSpPr>
            <a:cxnSpLocks/>
            <a:stCxn id="40" idx="1"/>
            <a:endCxn id="68" idx="6"/>
          </p:cNvCxnSpPr>
          <p:nvPr/>
        </p:nvCxnSpPr>
        <p:spPr>
          <a:xfrm flipH="1" flipV="1">
            <a:off x="8730532" y="1573392"/>
            <a:ext cx="1506645" cy="1743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B9E745E-47ED-9C5F-B14E-E0EB8C51CC46}"/>
              </a:ext>
            </a:extLst>
          </p:cNvPr>
          <p:cNvCxnSpPr>
            <a:cxnSpLocks/>
            <a:stCxn id="40" idx="1"/>
            <a:endCxn id="77" idx="6"/>
          </p:cNvCxnSpPr>
          <p:nvPr/>
        </p:nvCxnSpPr>
        <p:spPr>
          <a:xfrm flipH="1">
            <a:off x="8719090" y="3317174"/>
            <a:ext cx="1518087" cy="1004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1E1255A-C697-A12C-55FF-062598AE8440}"/>
              </a:ext>
            </a:extLst>
          </p:cNvPr>
          <p:cNvGrpSpPr/>
          <p:nvPr/>
        </p:nvGrpSpPr>
        <p:grpSpPr>
          <a:xfrm>
            <a:off x="5320549" y="3682158"/>
            <a:ext cx="1548110" cy="1320014"/>
            <a:chOff x="2209852" y="2090031"/>
            <a:chExt cx="1548110" cy="1320014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D61EDD9-A160-E7CB-F654-C22A4C2EA61D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ACFF5E6-18A7-2D84-BD87-4020637F7A97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목소리 유사도</a:t>
              </a: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5398CAC-6498-1752-FCA7-349835E30A73}"/>
              </a:ext>
            </a:extLst>
          </p:cNvPr>
          <p:cNvCxnSpPr>
            <a:cxnSpLocks/>
            <a:stCxn id="35" idx="6"/>
            <a:endCxn id="109" idx="2"/>
          </p:cNvCxnSpPr>
          <p:nvPr/>
        </p:nvCxnSpPr>
        <p:spPr>
          <a:xfrm>
            <a:off x="4868192" y="2602682"/>
            <a:ext cx="764591" cy="136940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4773CE8-152C-0399-5C51-0E8224E5B650}"/>
              </a:ext>
            </a:extLst>
          </p:cNvPr>
          <p:cNvSpPr txBox="1"/>
          <p:nvPr/>
        </p:nvSpPr>
        <p:spPr>
          <a:xfrm>
            <a:off x="4183053" y="3283022"/>
            <a:ext cx="154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&lt;&lt;</a:t>
            </a:r>
            <a:r>
              <a:rPr lang="ko-KR" altLang="en-US" sz="1400"/>
              <a:t>포함</a:t>
            </a:r>
            <a:r>
              <a:rPr lang="en-US" altLang="ko-KR" sz="1400"/>
              <a:t>&gt;&gt;</a:t>
            </a:r>
            <a:endParaRPr lang="ko-KR" altLang="en-US" sz="140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9846D82-7877-C2C3-E5FB-9FE819592893}"/>
              </a:ext>
            </a:extLst>
          </p:cNvPr>
          <p:cNvGrpSpPr/>
          <p:nvPr/>
        </p:nvGrpSpPr>
        <p:grpSpPr>
          <a:xfrm>
            <a:off x="2038918" y="5033031"/>
            <a:ext cx="1548110" cy="1043015"/>
            <a:chOff x="2209852" y="2090031"/>
            <a:chExt cx="1548110" cy="1043015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4233AC9-92F5-ECDD-137C-75783BFD672E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22F1242-7BD5-E311-73B3-7B2F242595F5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웹페이지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C475B91-72D4-FE7C-2C98-5A012CBCD21E}"/>
              </a:ext>
            </a:extLst>
          </p:cNvPr>
          <p:cNvGrpSpPr/>
          <p:nvPr/>
        </p:nvGrpSpPr>
        <p:grpSpPr>
          <a:xfrm>
            <a:off x="3960321" y="5871687"/>
            <a:ext cx="2427383" cy="658409"/>
            <a:chOff x="2583207" y="2095882"/>
            <a:chExt cx="2427383" cy="658409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62DC810-3E5E-EF15-B68C-F7C290A1DCE2}"/>
                </a:ext>
              </a:extLst>
            </p:cNvPr>
            <p:cNvSpPr/>
            <p:nvPr/>
          </p:nvSpPr>
          <p:spPr>
            <a:xfrm>
              <a:off x="2583207" y="2095882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A0BFA38-9BD5-8B89-4813-B5BE9D87A759}"/>
                </a:ext>
              </a:extLst>
            </p:cNvPr>
            <p:cNvSpPr txBox="1"/>
            <p:nvPr/>
          </p:nvSpPr>
          <p:spPr>
            <a:xfrm>
              <a:off x="3462480" y="2107960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프로펫 예측 그래프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0611F50-1AB2-E94D-43C4-FEFD0562B712}"/>
              </a:ext>
            </a:extLst>
          </p:cNvPr>
          <p:cNvGrpSpPr/>
          <p:nvPr/>
        </p:nvGrpSpPr>
        <p:grpSpPr>
          <a:xfrm>
            <a:off x="3944424" y="5047863"/>
            <a:ext cx="2338063" cy="698240"/>
            <a:chOff x="1796798" y="2101815"/>
            <a:chExt cx="2338063" cy="698240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8F8834C-D46C-DED1-00C3-80AD0198863E}"/>
                </a:ext>
              </a:extLst>
            </p:cNvPr>
            <p:cNvSpPr/>
            <p:nvPr/>
          </p:nvSpPr>
          <p:spPr>
            <a:xfrm>
              <a:off x="1796798" y="2101815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29547F3-57A6-6036-09D8-ECC88EA0710D}"/>
                </a:ext>
              </a:extLst>
            </p:cNvPr>
            <p:cNvSpPr txBox="1"/>
            <p:nvPr/>
          </p:nvSpPr>
          <p:spPr>
            <a:xfrm>
              <a:off x="2586751" y="2153724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예방접종 현황판</a:t>
              </a: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4A98DA8-B9F6-B8DB-3D85-99CD31FCAFBA}"/>
              </a:ext>
            </a:extLst>
          </p:cNvPr>
          <p:cNvCxnSpPr>
            <a:cxnSpLocks/>
            <a:stCxn id="7" idx="3"/>
            <a:endCxn id="116" idx="2"/>
          </p:cNvCxnSpPr>
          <p:nvPr/>
        </p:nvCxnSpPr>
        <p:spPr>
          <a:xfrm>
            <a:off x="1511546" y="3317174"/>
            <a:ext cx="839606" cy="2005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2718A6-E4E8-164A-EFF0-A73EAA771604}"/>
              </a:ext>
            </a:extLst>
          </p:cNvPr>
          <p:cNvCxnSpPr>
            <a:cxnSpLocks/>
            <a:stCxn id="122" idx="2"/>
            <a:endCxn id="116" idx="6"/>
          </p:cNvCxnSpPr>
          <p:nvPr/>
        </p:nvCxnSpPr>
        <p:spPr>
          <a:xfrm flipH="1" flipV="1">
            <a:off x="3274793" y="5322963"/>
            <a:ext cx="669631" cy="14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BFDB456-7323-8799-4AD5-9712C2DE5BCE}"/>
              </a:ext>
            </a:extLst>
          </p:cNvPr>
          <p:cNvCxnSpPr>
            <a:cxnSpLocks/>
            <a:stCxn id="119" idx="2"/>
            <a:endCxn id="116" idx="6"/>
          </p:cNvCxnSpPr>
          <p:nvPr/>
        </p:nvCxnSpPr>
        <p:spPr>
          <a:xfrm flipH="1" flipV="1">
            <a:off x="3274793" y="5322963"/>
            <a:ext cx="685528" cy="838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F69780-CAA8-37D1-E70E-381430C6C190}"/>
              </a:ext>
            </a:extLst>
          </p:cNvPr>
          <p:cNvGrpSpPr/>
          <p:nvPr/>
        </p:nvGrpSpPr>
        <p:grpSpPr>
          <a:xfrm>
            <a:off x="358618" y="1238058"/>
            <a:ext cx="2752330" cy="1571522"/>
            <a:chOff x="358618" y="1238058"/>
            <a:chExt cx="2752330" cy="157152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C449517-58C3-DF5D-70BE-566160948EF5}"/>
                </a:ext>
              </a:extLst>
            </p:cNvPr>
            <p:cNvSpPr/>
            <p:nvPr/>
          </p:nvSpPr>
          <p:spPr>
            <a:xfrm>
              <a:off x="358618" y="1428041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6AD7C83-A7A0-4E41-8015-0DCF3F2F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colorTemperature colorTemp="6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07" y="1719803"/>
              <a:ext cx="852664" cy="763533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C6AF13-1031-9F47-99C8-B93C14C35C19}"/>
                </a:ext>
              </a:extLst>
            </p:cNvPr>
            <p:cNvSpPr txBox="1"/>
            <p:nvPr/>
          </p:nvSpPr>
          <p:spPr>
            <a:xfrm>
              <a:off x="509260" y="123805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하드웨어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EA7E3F-2550-0816-EE51-EE237312DB57}"/>
              </a:ext>
            </a:extLst>
          </p:cNvPr>
          <p:cNvGrpSpPr/>
          <p:nvPr/>
        </p:nvGrpSpPr>
        <p:grpSpPr>
          <a:xfrm>
            <a:off x="3319638" y="1261596"/>
            <a:ext cx="1196111" cy="1558848"/>
            <a:chOff x="3319638" y="1261596"/>
            <a:chExt cx="1196111" cy="155884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BAEEF31-D365-20BE-AA0D-34CA0A2D7584}"/>
                </a:ext>
              </a:extLst>
            </p:cNvPr>
            <p:cNvSpPr/>
            <p:nvPr/>
          </p:nvSpPr>
          <p:spPr>
            <a:xfrm>
              <a:off x="3319638" y="1438906"/>
              <a:ext cx="1196111" cy="1381538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98BB23-B43E-4CC7-7DEA-51D0D8472E01}"/>
                </a:ext>
              </a:extLst>
            </p:cNvPr>
            <p:cNvSpPr txBox="1"/>
            <p:nvPr/>
          </p:nvSpPr>
          <p:spPr>
            <a:xfrm>
              <a:off x="3416924" y="1261596"/>
              <a:ext cx="5102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  <a:cs typeface="KoPubWorld돋움체 Light" panose="00000300000000000000" pitchFamily="2" charset="-127"/>
                </a:rPr>
                <a:t>DB</a:t>
              </a:r>
              <a:endParaRPr lang="ko-KR" altLang="en-US" dirty="0">
                <a:latin typeface="+mn-ea"/>
                <a:cs typeface="KoPubWorld돋움체 Light" panose="00000300000000000000" pitchFamily="2" charset="-127"/>
              </a:endParaRPr>
            </a:p>
          </p:txBody>
        </p:sp>
        <p:pic>
          <p:nvPicPr>
            <p:cNvPr id="13" name="Picture 2" descr="MySQL 기본 명령어 모음 - ThinkGround">
              <a:extLst>
                <a:ext uri="{FF2B5EF4-FFF2-40B4-BE49-F238E27FC236}">
                  <a16:creationId xmlns:a16="http://schemas.microsoft.com/office/drawing/2014/main" id="{4674770C-5695-F5FD-7B49-C8211FBF9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272" y="1742652"/>
              <a:ext cx="946842" cy="7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78299D-B921-6C1B-DA4A-A24E5E8CA2D3}"/>
              </a:ext>
            </a:extLst>
          </p:cNvPr>
          <p:cNvGrpSpPr/>
          <p:nvPr/>
        </p:nvGrpSpPr>
        <p:grpSpPr>
          <a:xfrm>
            <a:off x="9089802" y="1237983"/>
            <a:ext cx="2752330" cy="1566207"/>
            <a:chOff x="6179712" y="1243373"/>
            <a:chExt cx="2752330" cy="156620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8B2CE0-93E0-CA5E-A9A4-4E120B31002A}"/>
                </a:ext>
              </a:extLst>
            </p:cNvPr>
            <p:cNvGrpSpPr/>
            <p:nvPr/>
          </p:nvGrpSpPr>
          <p:grpSpPr>
            <a:xfrm>
              <a:off x="6179712" y="1243373"/>
              <a:ext cx="2752330" cy="1566207"/>
              <a:chOff x="6179712" y="1243373"/>
              <a:chExt cx="2752330" cy="156620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6A51F4C4-A8D5-DE96-2BEA-0B6A9BCE6458}"/>
                  </a:ext>
                </a:extLst>
              </p:cNvPr>
              <p:cNvSpPr/>
              <p:nvPr/>
            </p:nvSpPr>
            <p:spPr>
              <a:xfrm>
                <a:off x="6179712" y="1428041"/>
                <a:ext cx="2752330" cy="1381539"/>
              </a:xfrm>
              <a:prstGeom prst="roundRect">
                <a:avLst/>
              </a:prstGeom>
              <a:noFill/>
              <a:ln w="28575">
                <a:solidFill>
                  <a:srgbClr val="224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C22B9F-6E15-E42B-BDF2-7C188CE0E057}"/>
                  </a:ext>
                </a:extLst>
              </p:cNvPr>
              <p:cNvSpPr txBox="1"/>
              <p:nvPr/>
            </p:nvSpPr>
            <p:spPr>
              <a:xfrm>
                <a:off x="6337929" y="1243373"/>
                <a:ext cx="13917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+mn-ea"/>
                    <a:cs typeface="KoPubWorld돋움체 Light" panose="00000300000000000000" pitchFamily="2" charset="-127"/>
                  </a:rPr>
                  <a:t>데이터 수집</a:t>
                </a:r>
              </a:p>
            </p:txBody>
          </p:sp>
        </p:grpSp>
        <p:pic>
          <p:nvPicPr>
            <p:cNvPr id="16" name="Picture 4" descr="무료 RPA 과정 - RPA(Robotic Process Automation) 교육 | UiPath">
              <a:extLst>
                <a:ext uri="{FF2B5EF4-FFF2-40B4-BE49-F238E27FC236}">
                  <a16:creationId xmlns:a16="http://schemas.microsoft.com/office/drawing/2014/main" id="{F8EE4C5A-8423-BF1A-08CA-5922BA10F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3" t="33011" r="47670" b="32787"/>
            <a:stretch/>
          </p:blipFill>
          <p:spPr bwMode="auto">
            <a:xfrm>
              <a:off x="6634480" y="1740889"/>
              <a:ext cx="1736405" cy="755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B90EFB3-BA19-3AC3-0D45-05B76641A6BC}"/>
              </a:ext>
            </a:extLst>
          </p:cNvPr>
          <p:cNvSpPr/>
          <p:nvPr/>
        </p:nvSpPr>
        <p:spPr>
          <a:xfrm>
            <a:off x="4479418" y="3218460"/>
            <a:ext cx="3300071" cy="3242220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10" descr="Python, 수직, 로고 아이콘 에 Vector Logo">
            <a:extLst>
              <a:ext uri="{FF2B5EF4-FFF2-40B4-BE49-F238E27FC236}">
                <a16:creationId xmlns:a16="http://schemas.microsoft.com/office/drawing/2014/main" id="{3B2275CE-B9DA-C7FD-6E1C-5DFAAF4F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48" y="3679347"/>
            <a:ext cx="1393836" cy="15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30A4066A-8A6A-F5FD-033C-8A2271DD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95" y="5097797"/>
            <a:ext cx="1221741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>
            <a:extLst>
              <a:ext uri="{FF2B5EF4-FFF2-40B4-BE49-F238E27FC236}">
                <a16:creationId xmlns:a16="http://schemas.microsoft.com/office/drawing/2014/main" id="{3E910DED-B638-F311-A9FF-3C4136535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93" y="3689338"/>
            <a:ext cx="1115600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FB5F6E-2FC9-0C2C-CA89-018A8F56BD8A}"/>
              </a:ext>
            </a:extLst>
          </p:cNvPr>
          <p:cNvSpPr/>
          <p:nvPr/>
        </p:nvSpPr>
        <p:spPr>
          <a:xfrm>
            <a:off x="378073" y="3218459"/>
            <a:ext cx="3925570" cy="3242222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C1A73F-0C23-7C30-22B7-98B127AB1A27}"/>
              </a:ext>
            </a:extLst>
          </p:cNvPr>
          <p:cNvSpPr txBox="1"/>
          <p:nvPr/>
        </p:nvSpPr>
        <p:spPr>
          <a:xfrm>
            <a:off x="639417" y="3067425"/>
            <a:ext cx="16225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KoPubWorld돋움체 Light" panose="00000300000000000000" pitchFamily="2" charset="-127"/>
              </a:rPr>
              <a:t>웹 프레임워크</a:t>
            </a:r>
          </a:p>
        </p:txBody>
      </p:sp>
      <p:pic>
        <p:nvPicPr>
          <p:cNvPr id="27" name="Picture 20" descr="TIL] Flask, Jinja, Bootstrap">
            <a:extLst>
              <a:ext uri="{FF2B5EF4-FFF2-40B4-BE49-F238E27FC236}">
                <a16:creationId xmlns:a16="http://schemas.microsoft.com/office/drawing/2014/main" id="{44E1E879-EACE-676A-6C7E-F3E0D47C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9" y="3547694"/>
            <a:ext cx="1905255" cy="9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AE537D-D221-6236-BC24-D67F5F0413F2}"/>
              </a:ext>
            </a:extLst>
          </p:cNvPr>
          <p:cNvGrpSpPr/>
          <p:nvPr/>
        </p:nvGrpSpPr>
        <p:grpSpPr>
          <a:xfrm>
            <a:off x="923474" y="4641070"/>
            <a:ext cx="2834768" cy="540017"/>
            <a:chOff x="720970" y="4582423"/>
            <a:chExt cx="3389873" cy="63218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1E35C34-5433-5494-2A93-E2DA31AC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00640" y="4669315"/>
              <a:ext cx="2710203" cy="545293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E53D953-E496-10D1-ED08-064F0A4BB65D}"/>
                </a:ext>
              </a:extLst>
            </p:cNvPr>
            <p:cNvSpPr/>
            <p:nvPr/>
          </p:nvSpPr>
          <p:spPr>
            <a:xfrm>
              <a:off x="720970" y="4582423"/>
              <a:ext cx="584308" cy="630145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AE811C2-FF31-1011-792B-1FF7908F476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4048" b="24210"/>
          <a:stretch/>
        </p:blipFill>
        <p:spPr>
          <a:xfrm>
            <a:off x="573878" y="5402049"/>
            <a:ext cx="2145558" cy="651218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2CA53D8-F7E1-9433-6FFA-5A5322DAC41D}"/>
              </a:ext>
            </a:extLst>
          </p:cNvPr>
          <p:cNvSpPr/>
          <p:nvPr/>
        </p:nvSpPr>
        <p:spPr>
          <a:xfrm>
            <a:off x="7945124" y="3292584"/>
            <a:ext cx="3897465" cy="3168096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20ACCB-F6B5-3C64-D3AB-9597C21079AD}"/>
              </a:ext>
            </a:extLst>
          </p:cNvPr>
          <p:cNvSpPr txBox="1"/>
          <p:nvPr/>
        </p:nvSpPr>
        <p:spPr>
          <a:xfrm>
            <a:off x="8267589" y="3067425"/>
            <a:ext cx="10756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cs typeface="KoPubWorld돋움체 Light" panose="00000300000000000000" pitchFamily="2" charset="-127"/>
              </a:rPr>
              <a:t>ML / DL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36" name="Picture 38" descr="Python] Numpy가 빠른 이유-2편 (PyObject와 메모리 구조 관점에서)">
            <a:extLst>
              <a:ext uri="{FF2B5EF4-FFF2-40B4-BE49-F238E27FC236}">
                <a16:creationId xmlns:a16="http://schemas.microsoft.com/office/drawing/2014/main" id="{079CB657-72E4-B9A9-75CA-D775857D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568" y="3467078"/>
            <a:ext cx="839759" cy="8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0" descr="python Pandas (2) open API 데이터가져와서 데이터프레임으로 불러오기 | Big Ben's Log">
            <a:extLst>
              <a:ext uri="{FF2B5EF4-FFF2-40B4-BE49-F238E27FC236}">
                <a16:creationId xmlns:a16="http://schemas.microsoft.com/office/drawing/2014/main" id="{0BADE4E6-0A11-6681-B9D2-8B0ADC21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525" y="3614062"/>
            <a:ext cx="1117157" cy="65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28F765A-4D3A-6C04-D517-14AF7EC6F25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38490" r="18100" b="32220"/>
          <a:stretch/>
        </p:blipFill>
        <p:spPr>
          <a:xfrm>
            <a:off x="8157638" y="4434541"/>
            <a:ext cx="3431117" cy="12053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A366140-19BE-1FB4-28AC-51C8B2DFF5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5007" y="5708667"/>
            <a:ext cx="1617517" cy="4012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CD6D9B-8323-2CC1-9D3D-1874DDBDEAB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5662" r="72658" b="1361"/>
          <a:stretch/>
        </p:blipFill>
        <p:spPr>
          <a:xfrm>
            <a:off x="2848673" y="3496878"/>
            <a:ext cx="924373" cy="1122133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2D627594-8B24-7AEE-4721-5ED24765325F}"/>
              </a:ext>
            </a:extLst>
          </p:cNvPr>
          <p:cNvGrpSpPr/>
          <p:nvPr/>
        </p:nvGrpSpPr>
        <p:grpSpPr>
          <a:xfrm>
            <a:off x="4730828" y="1243373"/>
            <a:ext cx="4150742" cy="1566207"/>
            <a:chOff x="3751173" y="1206811"/>
            <a:chExt cx="2752330" cy="1566207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CA7FC4C-70DD-7DE2-BE28-357F2F7B7291}"/>
                </a:ext>
              </a:extLst>
            </p:cNvPr>
            <p:cNvSpPr/>
            <p:nvPr/>
          </p:nvSpPr>
          <p:spPr>
            <a:xfrm>
              <a:off x="3751173" y="1391479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DE2437-6D98-07C0-40AA-805D3F42E674}"/>
                </a:ext>
              </a:extLst>
            </p:cNvPr>
            <p:cNvSpPr txBox="1"/>
            <p:nvPr/>
          </p:nvSpPr>
          <p:spPr>
            <a:xfrm>
              <a:off x="3909389" y="1206811"/>
              <a:ext cx="11608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버전 관리</a:t>
              </a:r>
              <a:endParaRPr lang="en-US" altLang="ko-KR" dirty="0">
                <a:latin typeface="+mn-ea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3CAB478-96EE-D5F5-B9FA-C3937A24C81F}"/>
              </a:ext>
            </a:extLst>
          </p:cNvPr>
          <p:cNvSpPr txBox="1"/>
          <p:nvPr/>
        </p:nvSpPr>
        <p:spPr>
          <a:xfrm>
            <a:off x="4729024" y="3067425"/>
            <a:ext cx="130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cs typeface="KoPubWorld돋움체 Light" panose="00000300000000000000" pitchFamily="2" charset="-127"/>
              </a:rPr>
              <a:t>개발 도구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E9E024-68B6-425E-C90D-326A4333D67F}"/>
              </a:ext>
            </a:extLst>
          </p:cNvPr>
          <p:cNvSpPr txBox="1"/>
          <p:nvPr/>
        </p:nvSpPr>
        <p:spPr>
          <a:xfrm>
            <a:off x="1182781" y="1567737"/>
            <a:ext cx="1927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OS : Windows10 64bit</a:t>
            </a:r>
          </a:p>
          <a:p>
            <a:r>
              <a:rPr lang="en-US" altLang="ko-KR" sz="1200" dirty="0"/>
              <a:t>CPU : 12</a:t>
            </a:r>
            <a:r>
              <a:rPr lang="en-US" altLang="ko-KR" sz="1200" baseline="30000" dirty="0"/>
              <a:t>th</a:t>
            </a:r>
            <a:r>
              <a:rPr lang="en-US" altLang="ko-KR" sz="1200" dirty="0"/>
              <a:t> Gen Intel®</a:t>
            </a:r>
          </a:p>
          <a:p>
            <a:r>
              <a:rPr lang="en-US" altLang="ko-KR" sz="1200" dirty="0"/>
              <a:t>           Core™ i7-12700</a:t>
            </a:r>
          </a:p>
          <a:p>
            <a:r>
              <a:rPr lang="en-US" altLang="ko-KR" sz="1200" dirty="0"/>
              <a:t>RAM : 64GB</a:t>
            </a:r>
          </a:p>
          <a:p>
            <a:r>
              <a:rPr lang="en-US" altLang="ko-KR" sz="1200" dirty="0"/>
              <a:t>GPU : NVID</a:t>
            </a:r>
            <a:r>
              <a:rPr lang="en-US" altLang="ko-KR" sz="1200" i="0" dirty="0">
                <a:effectLst/>
              </a:rPr>
              <a:t>IA GeForce</a:t>
            </a:r>
          </a:p>
          <a:p>
            <a:r>
              <a:rPr lang="en-US" altLang="ko-KR" sz="1200" dirty="0"/>
              <a:t>           </a:t>
            </a:r>
            <a:r>
              <a:rPr lang="en-US" altLang="ko-KR" sz="1200" i="0" dirty="0">
                <a:effectLst/>
              </a:rPr>
              <a:t>RTX 3070</a:t>
            </a:r>
            <a:endParaRPr lang="ko-KR" altLang="en-US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4610C2-E6EE-0D1F-C8B2-A62315A1F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9" t="-1011" r="-4598" b="1011"/>
          <a:stretch/>
        </p:blipFill>
        <p:spPr bwMode="auto">
          <a:xfrm>
            <a:off x="2812474" y="5319536"/>
            <a:ext cx="685832" cy="8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3B4F174B-F066-B776-C5D0-E6D0B8999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59" t="-598" r="49553" b="598"/>
          <a:stretch/>
        </p:blipFill>
        <p:spPr bwMode="auto">
          <a:xfrm>
            <a:off x="3468051" y="5315442"/>
            <a:ext cx="685832" cy="80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BF92EB8-2C49-CCB4-86F4-C1FA557A22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39317" y="3679347"/>
            <a:ext cx="1323818" cy="541938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57264D3C-17C5-C1F6-E6F1-308DF5077E2A}"/>
              </a:ext>
            </a:extLst>
          </p:cNvPr>
          <p:cNvGrpSpPr/>
          <p:nvPr/>
        </p:nvGrpSpPr>
        <p:grpSpPr>
          <a:xfrm>
            <a:off x="5069212" y="1493454"/>
            <a:ext cx="3286959" cy="1369529"/>
            <a:chOff x="5140591" y="1520326"/>
            <a:chExt cx="3286959" cy="1369529"/>
          </a:xfrm>
        </p:grpSpPr>
        <p:pic>
          <p:nvPicPr>
            <p:cNvPr id="32" name="Picture 36">
              <a:extLst>
                <a:ext uri="{FF2B5EF4-FFF2-40B4-BE49-F238E27FC236}">
                  <a16:creationId xmlns:a16="http://schemas.microsoft.com/office/drawing/2014/main" id="{7D6CCF44-8D24-91BB-B4C6-F488448F0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591" y="1853641"/>
              <a:ext cx="1371884" cy="573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8376916-3247-6BFC-8784-B2EEBD511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18673" t="-1" r="17150" b="263"/>
            <a:stretch/>
          </p:blipFill>
          <p:spPr>
            <a:xfrm>
              <a:off x="7182825" y="1520326"/>
              <a:ext cx="993920" cy="868867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3DDF89-FD44-6CC9-0924-F3110A8BF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696451" y="2208956"/>
              <a:ext cx="1731099" cy="68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86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동영상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1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</a:t>
            </a:r>
            <a:r>
              <a:rPr lang="en-US" altLang="ko-KR" sz="4000" b="1">
                <a:solidFill>
                  <a:srgbClr val="9297CF"/>
                </a:solidFill>
                <a:latin typeface="+mj-lt"/>
              </a:rPr>
              <a:t>. 2</a:t>
            </a:r>
            <a:endParaRPr lang="en-US" altLang="ko-KR" sz="4000" b="1" dirty="0">
              <a:solidFill>
                <a:srgbClr val="9297CF"/>
              </a:solidFill>
              <a:latin typeface="+mj-lt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플라스크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09909" y="389533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플라스크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09909" y="426712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09909" y="4638918"/>
            <a:ext cx="2851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코로나 접종 </a:t>
            </a:r>
            <a:r>
              <a:rPr lang="ko-KR" altLang="en-US" sz="1400" b="1" dirty="0" err="1">
                <a:solidFill>
                  <a:schemeClr val="tx2"/>
                </a:solidFill>
                <a:latin typeface="+mj-lt"/>
              </a:rPr>
              <a:t>현황판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309909" y="501070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목소리 유사도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0C09D-4C5A-2DBE-7FC8-5B4A3678F036}"/>
              </a:ext>
            </a:extLst>
          </p:cNvPr>
          <p:cNvSpPr txBox="1"/>
          <p:nvPr/>
        </p:nvSpPr>
        <p:spPr>
          <a:xfrm>
            <a:off x="3309908" y="538249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05.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코로나 예측 그래프</a:t>
            </a:r>
          </a:p>
        </p:txBody>
      </p:sp>
    </p:spTree>
    <p:extLst>
      <p:ext uri="{BB962C8B-B14F-4D97-AF65-F5344CB8AC3E}">
        <p14:creationId xmlns:p14="http://schemas.microsoft.com/office/powerpoint/2010/main" val="883570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플라스크 설계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FC30A0-5FBE-9DEC-A54B-52B6449E5272}"/>
              </a:ext>
            </a:extLst>
          </p:cNvPr>
          <p:cNvGrpSpPr/>
          <p:nvPr/>
        </p:nvGrpSpPr>
        <p:grpSpPr>
          <a:xfrm>
            <a:off x="579070" y="1018384"/>
            <a:ext cx="11033860" cy="5674680"/>
            <a:chOff x="561366" y="1088331"/>
            <a:chExt cx="11033860" cy="567468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A80098-1749-22E8-CF62-F6F92049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6" y="2119742"/>
              <a:ext cx="1379266" cy="137926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859824A-D3BD-1C85-1C09-10016024F3C0}"/>
                </a:ext>
              </a:extLst>
            </p:cNvPr>
            <p:cNvSpPr/>
            <p:nvPr/>
          </p:nvSpPr>
          <p:spPr>
            <a:xfrm>
              <a:off x="3178127" y="1529154"/>
              <a:ext cx="5462178" cy="505633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68B6629-3BA1-DEF9-D5F9-45E2A9021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344" y="1109012"/>
              <a:ext cx="630969" cy="630969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36E242F-E419-127D-7088-641B978899DC}"/>
                </a:ext>
              </a:extLst>
            </p:cNvPr>
            <p:cNvSpPr/>
            <p:nvPr/>
          </p:nvSpPr>
          <p:spPr>
            <a:xfrm>
              <a:off x="9027992" y="1812670"/>
              <a:ext cx="2407740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73881D5-0EB6-B23B-4256-7430258E5A93}"/>
                </a:ext>
              </a:extLst>
            </p:cNvPr>
            <p:cNvSpPr/>
            <p:nvPr/>
          </p:nvSpPr>
          <p:spPr>
            <a:xfrm>
              <a:off x="9130947" y="5404314"/>
              <a:ext cx="2280577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37B74A-AB54-65A0-53EE-6B38C850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32" y="5471470"/>
              <a:ext cx="909210" cy="909210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BB42A30-4461-C0FB-0BD5-755D6801B237}"/>
                </a:ext>
              </a:extLst>
            </p:cNvPr>
            <p:cNvSpPr/>
            <p:nvPr/>
          </p:nvSpPr>
          <p:spPr>
            <a:xfrm>
              <a:off x="3609710" y="2001033"/>
              <a:ext cx="2916594" cy="16291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FD1D3D0-8CB4-19D8-A589-43792BF62586}"/>
                </a:ext>
              </a:extLst>
            </p:cNvPr>
            <p:cNvSpPr/>
            <p:nvPr/>
          </p:nvSpPr>
          <p:spPr>
            <a:xfrm>
              <a:off x="4909000" y="5417645"/>
              <a:ext cx="1465869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29E29EF-0934-E648-7FD3-DD9CBE501597}"/>
                </a:ext>
              </a:extLst>
            </p:cNvPr>
            <p:cNvSpPr/>
            <p:nvPr/>
          </p:nvSpPr>
          <p:spPr>
            <a:xfrm>
              <a:off x="3609710" y="4068676"/>
              <a:ext cx="2916594" cy="8783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EB0081-1299-1BAA-254C-AFEF338CA6B4}"/>
                </a:ext>
              </a:extLst>
            </p:cNvPr>
            <p:cNvSpPr txBox="1"/>
            <p:nvPr/>
          </p:nvSpPr>
          <p:spPr>
            <a:xfrm>
              <a:off x="9945653" y="1302803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MySQL</a:t>
              </a:r>
              <a:r>
                <a:rPr lang="ko-KR" altLang="en-US"/>
                <a:t> </a:t>
              </a:r>
              <a:r>
                <a:rPr lang="en-US" altLang="ko-KR"/>
                <a:t>DB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25B021-921A-8F0C-AC4D-F29F42D11298}"/>
                </a:ext>
              </a:extLst>
            </p:cNvPr>
            <p:cNvSpPr txBox="1"/>
            <p:nvPr/>
          </p:nvSpPr>
          <p:spPr>
            <a:xfrm>
              <a:off x="10106173" y="4820547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챗봇 서버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C39EA3-8D2F-AC06-7A1A-B54888F3EA82}"/>
                </a:ext>
              </a:extLst>
            </p:cNvPr>
            <p:cNvSpPr txBox="1"/>
            <p:nvPr/>
          </p:nvSpPr>
          <p:spPr>
            <a:xfrm>
              <a:off x="561366" y="1665823"/>
              <a:ext cx="137926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User</a:t>
              </a:r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4E9BBE-56C6-BC7E-7906-15A56959930C}"/>
                </a:ext>
              </a:extLst>
            </p:cNvPr>
            <p:cNvSpPr txBox="1"/>
            <p:nvPr/>
          </p:nvSpPr>
          <p:spPr>
            <a:xfrm>
              <a:off x="3102092" y="1088331"/>
              <a:ext cx="546217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Flask </a:t>
              </a:r>
              <a:r>
                <a:rPr lang="ko-KR" altLang="en-US"/>
                <a:t>프로젝트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FA7CDE-57D1-2893-C1BD-8BA13BC46DE8}"/>
                </a:ext>
              </a:extLst>
            </p:cNvPr>
            <p:cNvSpPr txBox="1"/>
            <p:nvPr/>
          </p:nvSpPr>
          <p:spPr>
            <a:xfrm>
              <a:off x="9022805" y="1999332"/>
              <a:ext cx="23628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/>
                <a:t>회원 정보</a:t>
              </a:r>
              <a:endParaRPr lang="en-US" altLang="ko-KR"/>
            </a:p>
            <a:p>
              <a:endParaRPr lang="en-US" altLang="ko-KR" sz="500"/>
            </a:p>
            <a:p>
              <a:pPr marL="285750" indent="-285750">
                <a:buFontTx/>
                <a:buChar char="-"/>
              </a:pPr>
              <a:r>
                <a:rPr lang="ko-KR" altLang="en-US"/>
                <a:t>기침소리 저장경로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1CDFB2-E91A-BF73-546B-638D64061082}"/>
                </a:ext>
              </a:extLst>
            </p:cNvPr>
            <p:cNvSpPr txBox="1"/>
            <p:nvPr/>
          </p:nvSpPr>
          <p:spPr>
            <a:xfrm>
              <a:off x="9271778" y="5514559"/>
              <a:ext cx="1967111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 err="1"/>
                <a:t>병원명</a:t>
              </a:r>
              <a:r>
                <a:rPr lang="en-US" altLang="ko-KR" dirty="0"/>
                <a:t>, </a:t>
              </a:r>
              <a:r>
                <a:rPr lang="ko-KR" altLang="en-US" dirty="0"/>
                <a:t>주소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68F18-79D8-B20A-BD53-85AF324649CD}"/>
                </a:ext>
              </a:extLst>
            </p:cNvPr>
            <p:cNvSpPr txBox="1"/>
            <p:nvPr/>
          </p:nvSpPr>
          <p:spPr>
            <a:xfrm>
              <a:off x="3609710" y="164138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코로나 음성 예측 페이지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F2EA4C-1A3A-7DCB-8BF9-9A0D081E0F04}"/>
                </a:ext>
              </a:extLst>
            </p:cNvPr>
            <p:cNvSpPr txBox="1"/>
            <p:nvPr/>
          </p:nvSpPr>
          <p:spPr>
            <a:xfrm>
              <a:off x="3609710" y="365601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근처 병원 지도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4EE92-199F-5D31-2233-F8C877AAA25A}"/>
                </a:ext>
              </a:extLst>
            </p:cNvPr>
            <p:cNvSpPr txBox="1"/>
            <p:nvPr/>
          </p:nvSpPr>
          <p:spPr>
            <a:xfrm>
              <a:off x="4908999" y="5032166"/>
              <a:ext cx="1465870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챗봇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108A317-9885-8447-3C6E-A85CB589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83" y="2187739"/>
              <a:ext cx="1076388" cy="107638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819D2B-7F6B-6CAD-ABA3-1033DA2B020E}"/>
                </a:ext>
              </a:extLst>
            </p:cNvPr>
            <p:cNvSpPr txBox="1"/>
            <p:nvPr/>
          </p:nvSpPr>
          <p:spPr>
            <a:xfrm>
              <a:off x="7063282" y="1808294"/>
              <a:ext cx="107638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AI </a:t>
              </a:r>
              <a:r>
                <a:rPr lang="ko-KR" altLang="en-US" dirty="0"/>
                <a:t>모델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E66386-C7DF-11F0-EDD4-89F26BE2DBF9}"/>
                </a:ext>
              </a:extLst>
            </p:cNvPr>
            <p:cNvCxnSpPr>
              <a:cxnSpLocks/>
            </p:cNvCxnSpPr>
            <p:nvPr/>
          </p:nvCxnSpPr>
          <p:spPr>
            <a:xfrm>
              <a:off x="1978780" y="2478494"/>
              <a:ext cx="18005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DE65EEF-1578-640F-1677-849A272A2ACF}"/>
                </a:ext>
              </a:extLst>
            </p:cNvPr>
            <p:cNvCxnSpPr>
              <a:cxnSpLocks/>
            </p:cNvCxnSpPr>
            <p:nvPr/>
          </p:nvCxnSpPr>
          <p:spPr>
            <a:xfrm>
              <a:off x="4908999" y="2546639"/>
              <a:ext cx="19077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A3CFA2E-DD2C-A64C-3BE2-8FD221F09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572" y="3014423"/>
              <a:ext cx="19332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F301796-0386-3FA1-D971-DC837D4428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8780" y="3014423"/>
              <a:ext cx="1800536" cy="3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86D313-25DD-AE60-83B6-E4ED6C3183D4}"/>
                </a:ext>
              </a:extLst>
            </p:cNvPr>
            <p:cNvSpPr txBox="1"/>
            <p:nvPr/>
          </p:nvSpPr>
          <p:spPr>
            <a:xfrm>
              <a:off x="1903347" y="1840953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1.</a:t>
              </a:r>
              <a:r>
                <a:rPr lang="ko-KR" altLang="en-US" sz="1600" dirty="0"/>
                <a:t>기침 소리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녹음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6F39A8-C2AA-7A31-4A97-152931DD9547}"/>
                </a:ext>
              </a:extLst>
            </p:cNvPr>
            <p:cNvSpPr txBox="1"/>
            <p:nvPr/>
          </p:nvSpPr>
          <p:spPr>
            <a:xfrm>
              <a:off x="1940632" y="3308557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4.</a:t>
              </a:r>
              <a:r>
                <a:rPr lang="ko-KR" altLang="en-US" sz="1600"/>
                <a:t>예측 결과</a:t>
              </a:r>
              <a:endParaRPr lang="en-US" altLang="ko-KR" sz="1600"/>
            </a:p>
            <a:p>
              <a:pPr algn="ctr"/>
              <a:r>
                <a:rPr lang="ko-KR" altLang="en-US" sz="1600"/>
                <a:t>출력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28420DD-CFEA-A6CE-B6D3-622A3BC3E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5950" y="2085460"/>
              <a:ext cx="835253" cy="8352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CFD3DF-31FE-9702-7AE4-2DBF9595399A}"/>
                </a:ext>
              </a:extLst>
            </p:cNvPr>
            <p:cNvSpPr txBox="1"/>
            <p:nvPr/>
          </p:nvSpPr>
          <p:spPr>
            <a:xfrm>
              <a:off x="4732710" y="2013963"/>
              <a:ext cx="17399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2.</a:t>
              </a:r>
              <a:r>
                <a:rPr lang="ko-KR" altLang="en-US" sz="1500" dirty="0" err="1"/>
                <a:t>멜스펙트로그램</a:t>
              </a:r>
              <a:r>
                <a:rPr lang="ko-KR" altLang="en-US" sz="1500" dirty="0"/>
                <a:t> 입력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FFE866F-5767-BDA7-0D5E-5A2A5CF9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909" y="2890050"/>
              <a:ext cx="602703" cy="60270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E3B980-C3A6-654A-66FF-6075D1253C0A}"/>
                </a:ext>
              </a:extLst>
            </p:cNvPr>
            <p:cNvSpPr txBox="1"/>
            <p:nvPr/>
          </p:nvSpPr>
          <p:spPr>
            <a:xfrm>
              <a:off x="4779389" y="3176159"/>
              <a:ext cx="173997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3.</a:t>
              </a:r>
              <a:r>
                <a:rPr lang="ko-KR" altLang="en-US" sz="1600"/>
                <a:t>코로나 진단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8565968-5BEE-FD3E-5D51-92D5E3DE991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8282306" y="2848470"/>
              <a:ext cx="1949556" cy="90471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53C47D-B74E-CE5B-959A-88D2A3F8A540}"/>
                </a:ext>
              </a:extLst>
            </p:cNvPr>
            <p:cNvSpPr txBox="1"/>
            <p:nvPr/>
          </p:nvSpPr>
          <p:spPr>
            <a:xfrm>
              <a:off x="10215959" y="3127669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웹 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정보 입력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C33912D6-ABB9-6101-C66B-B00624AAE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63098" y="3924452"/>
              <a:ext cx="3166292" cy="1862651"/>
            </a:xfrm>
            <a:prstGeom prst="bentConnector3">
              <a:avLst>
                <a:gd name="adj1" fmla="val 35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A35D7E86-4217-94F8-F8F6-B2B5A47A9A6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160" y="3924458"/>
              <a:ext cx="3773690" cy="2152342"/>
            </a:xfrm>
            <a:prstGeom prst="bentConnector3">
              <a:avLst>
                <a:gd name="adj1" fmla="val 10008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DB38936-10FC-F282-19FE-E99D5EAAEFA8}"/>
                </a:ext>
              </a:extLst>
            </p:cNvPr>
            <p:cNvCxnSpPr>
              <a:cxnSpLocks/>
            </p:cNvCxnSpPr>
            <p:nvPr/>
          </p:nvCxnSpPr>
          <p:spPr>
            <a:xfrm>
              <a:off x="6554309" y="5776158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031E1C2-F9F2-5845-171B-42C42C2A3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4309" y="6076800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92EEDEE-F2D2-0865-2E38-B4030E90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360" y="4140322"/>
              <a:ext cx="739425" cy="739425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207682-5B4C-332C-CE58-F6F4CF20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573" y="4311566"/>
              <a:ext cx="1079342" cy="107934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A0B851-8B6A-67C9-E941-153B5DC0601E}"/>
                </a:ext>
              </a:extLst>
            </p:cNvPr>
            <p:cNvSpPr txBox="1"/>
            <p:nvPr/>
          </p:nvSpPr>
          <p:spPr>
            <a:xfrm>
              <a:off x="4786325" y="4239730"/>
              <a:ext cx="173997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코로나 진료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병원 위치 표시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68C8F4-5E50-FA32-07D4-608F1D543B1B}"/>
                </a:ext>
              </a:extLst>
            </p:cNvPr>
            <p:cNvSpPr txBox="1"/>
            <p:nvPr/>
          </p:nvSpPr>
          <p:spPr>
            <a:xfrm>
              <a:off x="1676193" y="5104456"/>
              <a:ext cx="1492229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5.</a:t>
              </a:r>
              <a:r>
                <a:rPr lang="ko-KR" altLang="en-US" sz="1600" dirty="0"/>
                <a:t>사용자 위치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입력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6B9410-D2D4-CB07-4F59-3A5356A41F43}"/>
                </a:ext>
              </a:extLst>
            </p:cNvPr>
            <p:cNvSpPr txBox="1"/>
            <p:nvPr/>
          </p:nvSpPr>
          <p:spPr>
            <a:xfrm>
              <a:off x="1713158" y="6193569"/>
              <a:ext cx="1564300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8.</a:t>
              </a:r>
              <a:r>
                <a:rPr lang="ko-KR" altLang="en-US" sz="1600"/>
                <a:t>주변 코로나 </a:t>
              </a:r>
              <a:endParaRPr lang="en-US" altLang="ko-KR" sz="1600"/>
            </a:p>
            <a:p>
              <a:pPr algn="ctr"/>
              <a:r>
                <a:rPr lang="ko-KR" altLang="en-US" sz="1600"/>
                <a:t>진료 병원 출력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07DFF2-1CB4-4370-9474-E98E7A502EC8}"/>
                </a:ext>
              </a:extLst>
            </p:cNvPr>
            <p:cNvSpPr txBox="1"/>
            <p:nvPr/>
          </p:nvSpPr>
          <p:spPr>
            <a:xfrm>
              <a:off x="6816734" y="5377312"/>
              <a:ext cx="1378355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6.</a:t>
              </a:r>
              <a:r>
                <a:rPr lang="ko-KR" altLang="en-US" sz="1600"/>
                <a:t>주소 전송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12736F-9764-F468-8AEA-BCD38FA744E9}"/>
                </a:ext>
              </a:extLst>
            </p:cNvPr>
            <p:cNvSpPr txBox="1"/>
            <p:nvPr/>
          </p:nvSpPr>
          <p:spPr>
            <a:xfrm>
              <a:off x="6563396" y="6160079"/>
              <a:ext cx="180432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7.</a:t>
              </a:r>
              <a:r>
                <a:rPr lang="ko-KR" altLang="en-US" sz="1600"/>
                <a:t>검색 결과 전송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06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D95B5063-3217-B74F-AC7E-35CC45B3645A}"/>
              </a:ext>
            </a:extLst>
          </p:cNvPr>
          <p:cNvSpPr txBox="1"/>
          <p:nvPr/>
        </p:nvSpPr>
        <p:spPr>
          <a:xfrm>
            <a:off x="1178393" y="598372"/>
            <a:ext cx="4560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Contents</a:t>
            </a:r>
            <a:endParaRPr lang="ko-KR" altLang="en-US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16B5029-2EBA-A748-82FA-6FAA03959D89}"/>
              </a:ext>
            </a:extLst>
          </p:cNvPr>
          <p:cNvSpPr/>
          <p:nvPr/>
        </p:nvSpPr>
        <p:spPr>
          <a:xfrm>
            <a:off x="807785" y="1792405"/>
            <a:ext cx="570691" cy="5706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C170542-805A-174C-BDAC-6FD4CD93EEFA}"/>
              </a:ext>
            </a:extLst>
          </p:cNvPr>
          <p:cNvGrpSpPr/>
          <p:nvPr/>
        </p:nvGrpSpPr>
        <p:grpSpPr>
          <a:xfrm>
            <a:off x="960582" y="1932071"/>
            <a:ext cx="277688" cy="291360"/>
            <a:chOff x="1882775" y="79375"/>
            <a:chExt cx="935038" cy="981075"/>
          </a:xfrm>
          <a:solidFill>
            <a:schemeClr val="accent1"/>
          </a:solidFill>
        </p:grpSpPr>
        <p:sp>
          <p:nvSpPr>
            <p:cNvPr id="117" name="Freeform 9">
              <a:extLst>
                <a:ext uri="{FF2B5EF4-FFF2-40B4-BE49-F238E27FC236}">
                  <a16:creationId xmlns:a16="http://schemas.microsoft.com/office/drawing/2014/main" id="{26CE3B17-AE53-D84D-9B89-15D378FC2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79375"/>
              <a:ext cx="935038" cy="981075"/>
            </a:xfrm>
            <a:custGeom>
              <a:avLst/>
              <a:gdLst>
                <a:gd name="T0" fmla="*/ 3069 w 6138"/>
                <a:gd name="T1" fmla="*/ 4980 h 6442"/>
                <a:gd name="T2" fmla="*/ 1252 w 6138"/>
                <a:gd name="T3" fmla="*/ 4116 h 6442"/>
                <a:gd name="T4" fmla="*/ 86 w 6138"/>
                <a:gd name="T5" fmla="*/ 4229 h 6442"/>
                <a:gd name="T6" fmla="*/ 638 w 6138"/>
                <a:gd name="T7" fmla="*/ 5318 h 6442"/>
                <a:gd name="T8" fmla="*/ 577 w 6138"/>
                <a:gd name="T9" fmla="*/ 4813 h 6442"/>
                <a:gd name="T10" fmla="*/ 1734 w 6138"/>
                <a:gd name="T11" fmla="*/ 5266 h 6442"/>
                <a:gd name="T12" fmla="*/ 1422 w 6138"/>
                <a:gd name="T13" fmla="*/ 5393 h 6442"/>
                <a:gd name="T14" fmla="*/ 2193 w 6138"/>
                <a:gd name="T15" fmla="*/ 5685 h 6442"/>
                <a:gd name="T16" fmla="*/ 2174 w 6138"/>
                <a:gd name="T17" fmla="*/ 5038 h 6442"/>
                <a:gd name="T18" fmla="*/ 2584 w 6138"/>
                <a:gd name="T19" fmla="*/ 6175 h 6442"/>
                <a:gd name="T20" fmla="*/ 3554 w 6138"/>
                <a:gd name="T21" fmla="*/ 6442 h 6442"/>
                <a:gd name="T22" fmla="*/ 3202 w 6138"/>
                <a:gd name="T23" fmla="*/ 6175 h 6442"/>
                <a:gd name="T24" fmla="*/ 4173 w 6138"/>
                <a:gd name="T25" fmla="*/ 5399 h 6442"/>
                <a:gd name="T26" fmla="*/ 4060 w 6138"/>
                <a:gd name="T27" fmla="*/ 5751 h 6442"/>
                <a:gd name="T28" fmla="*/ 4765 w 6138"/>
                <a:gd name="T29" fmla="*/ 5211 h 6442"/>
                <a:gd name="T30" fmla="*/ 4195 w 6138"/>
                <a:gd name="T31" fmla="*/ 4904 h 6442"/>
                <a:gd name="T32" fmla="*/ 5385 w 6138"/>
                <a:gd name="T33" fmla="*/ 5118 h 6442"/>
                <a:gd name="T34" fmla="*/ 5616 w 6138"/>
                <a:gd name="T35" fmla="*/ 5251 h 6442"/>
                <a:gd name="T36" fmla="*/ 5870 w 6138"/>
                <a:gd name="T37" fmla="*/ 4278 h 6442"/>
                <a:gd name="T38" fmla="*/ 5091 w 6138"/>
                <a:gd name="T39" fmla="*/ 3354 h 6442"/>
                <a:gd name="T40" fmla="*/ 5641 w 6138"/>
                <a:gd name="T41" fmla="*/ 3694 h 6442"/>
                <a:gd name="T42" fmla="*/ 5641 w 6138"/>
                <a:gd name="T43" fmla="*/ 2747 h 6442"/>
                <a:gd name="T44" fmla="*/ 5091 w 6138"/>
                <a:gd name="T45" fmla="*/ 3087 h 6442"/>
                <a:gd name="T46" fmla="*/ 5870 w 6138"/>
                <a:gd name="T47" fmla="*/ 2164 h 6442"/>
                <a:gd name="T48" fmla="*/ 6101 w 6138"/>
                <a:gd name="T49" fmla="*/ 2030 h 6442"/>
                <a:gd name="T50" fmla="*/ 5385 w 6138"/>
                <a:gd name="T51" fmla="*/ 1323 h 6442"/>
                <a:gd name="T52" fmla="*/ 4195 w 6138"/>
                <a:gd name="T53" fmla="*/ 1537 h 6442"/>
                <a:gd name="T54" fmla="*/ 4650 w 6138"/>
                <a:gd name="T55" fmla="*/ 1297 h 6442"/>
                <a:gd name="T56" fmla="*/ 4127 w 6138"/>
                <a:gd name="T57" fmla="*/ 708 h 6442"/>
                <a:gd name="T58" fmla="*/ 4173 w 6138"/>
                <a:gd name="T59" fmla="*/ 1042 h 6442"/>
                <a:gd name="T60" fmla="*/ 3202 w 6138"/>
                <a:gd name="T61" fmla="*/ 266 h 6442"/>
                <a:gd name="T62" fmla="*/ 3554 w 6138"/>
                <a:gd name="T63" fmla="*/ 0 h 6442"/>
                <a:gd name="T64" fmla="*/ 2584 w 6138"/>
                <a:gd name="T65" fmla="*/ 266 h 6442"/>
                <a:gd name="T66" fmla="*/ 2174 w 6138"/>
                <a:gd name="T67" fmla="*/ 1403 h 6442"/>
                <a:gd name="T68" fmla="*/ 2193 w 6138"/>
                <a:gd name="T69" fmla="*/ 756 h 6442"/>
                <a:gd name="T70" fmla="*/ 1373 w 6138"/>
                <a:gd name="T71" fmla="*/ 1230 h 6442"/>
                <a:gd name="T72" fmla="*/ 1734 w 6138"/>
                <a:gd name="T73" fmla="*/ 1175 h 6442"/>
                <a:gd name="T74" fmla="*/ 577 w 6138"/>
                <a:gd name="T75" fmla="*/ 1628 h 6442"/>
                <a:gd name="T76" fmla="*/ 522 w 6138"/>
                <a:gd name="T77" fmla="*/ 1190 h 6442"/>
                <a:gd name="T78" fmla="*/ 152 w 6138"/>
                <a:gd name="T79" fmla="*/ 2230 h 6442"/>
                <a:gd name="T80" fmla="*/ 1252 w 6138"/>
                <a:gd name="T81" fmla="*/ 2325 h 6442"/>
                <a:gd name="T82" fmla="*/ 630 w 6138"/>
                <a:gd name="T83" fmla="*/ 2880 h 6442"/>
                <a:gd name="T84" fmla="*/ 364 w 6138"/>
                <a:gd name="T85" fmla="*/ 3561 h 6442"/>
                <a:gd name="T86" fmla="*/ 630 w 6138"/>
                <a:gd name="T87" fmla="*/ 3354 h 6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138" h="6442">
                  <a:moveTo>
                    <a:pt x="3069" y="1461"/>
                  </a:moveTo>
                  <a:cubicBezTo>
                    <a:pt x="4039" y="1461"/>
                    <a:pt x="4828" y="2250"/>
                    <a:pt x="4828" y="3220"/>
                  </a:cubicBezTo>
                  <a:cubicBezTo>
                    <a:pt x="4828" y="4191"/>
                    <a:pt x="4039" y="4980"/>
                    <a:pt x="3069" y="4980"/>
                  </a:cubicBezTo>
                  <a:cubicBezTo>
                    <a:pt x="2099" y="4980"/>
                    <a:pt x="1310" y="4191"/>
                    <a:pt x="1310" y="3220"/>
                  </a:cubicBezTo>
                  <a:cubicBezTo>
                    <a:pt x="1310" y="2250"/>
                    <a:pt x="2099" y="1461"/>
                    <a:pt x="3069" y="1461"/>
                  </a:cubicBezTo>
                  <a:close/>
                  <a:moveTo>
                    <a:pt x="1252" y="4116"/>
                  </a:moveTo>
                  <a:lnTo>
                    <a:pt x="444" y="4582"/>
                  </a:lnTo>
                  <a:lnTo>
                    <a:pt x="268" y="4278"/>
                  </a:lnTo>
                  <a:cubicBezTo>
                    <a:pt x="231" y="4214"/>
                    <a:pt x="150" y="4192"/>
                    <a:pt x="86" y="4229"/>
                  </a:cubicBezTo>
                  <a:cubicBezTo>
                    <a:pt x="22" y="4265"/>
                    <a:pt x="0" y="4347"/>
                    <a:pt x="37" y="4411"/>
                  </a:cubicBezTo>
                  <a:lnTo>
                    <a:pt x="522" y="5251"/>
                  </a:lnTo>
                  <a:cubicBezTo>
                    <a:pt x="547" y="5294"/>
                    <a:pt x="592" y="5318"/>
                    <a:pt x="638" y="5318"/>
                  </a:cubicBezTo>
                  <a:cubicBezTo>
                    <a:pt x="660" y="5318"/>
                    <a:pt x="683" y="5312"/>
                    <a:pt x="704" y="5300"/>
                  </a:cubicBezTo>
                  <a:cubicBezTo>
                    <a:pt x="768" y="5263"/>
                    <a:pt x="790" y="5182"/>
                    <a:pt x="753" y="5118"/>
                  </a:cubicBezTo>
                  <a:lnTo>
                    <a:pt x="577" y="4813"/>
                  </a:lnTo>
                  <a:lnTo>
                    <a:pt x="1385" y="4347"/>
                  </a:lnTo>
                  <a:cubicBezTo>
                    <a:pt x="1533" y="4567"/>
                    <a:pt x="1723" y="4756"/>
                    <a:pt x="1943" y="4904"/>
                  </a:cubicBezTo>
                  <a:lnTo>
                    <a:pt x="1734" y="5266"/>
                  </a:lnTo>
                  <a:lnTo>
                    <a:pt x="1555" y="5162"/>
                  </a:lnTo>
                  <a:cubicBezTo>
                    <a:pt x="1491" y="5126"/>
                    <a:pt x="1409" y="5147"/>
                    <a:pt x="1373" y="5211"/>
                  </a:cubicBezTo>
                  <a:cubicBezTo>
                    <a:pt x="1336" y="5275"/>
                    <a:pt x="1358" y="5357"/>
                    <a:pt x="1422" y="5393"/>
                  </a:cubicBezTo>
                  <a:lnTo>
                    <a:pt x="2011" y="5734"/>
                  </a:lnTo>
                  <a:cubicBezTo>
                    <a:pt x="2032" y="5746"/>
                    <a:pt x="2055" y="5751"/>
                    <a:pt x="2077" y="5751"/>
                  </a:cubicBezTo>
                  <a:cubicBezTo>
                    <a:pt x="2124" y="5751"/>
                    <a:pt x="2168" y="5728"/>
                    <a:pt x="2193" y="5685"/>
                  </a:cubicBezTo>
                  <a:cubicBezTo>
                    <a:pt x="2230" y="5621"/>
                    <a:pt x="2208" y="5539"/>
                    <a:pt x="2144" y="5503"/>
                  </a:cubicBezTo>
                  <a:lnTo>
                    <a:pt x="1965" y="5399"/>
                  </a:lnTo>
                  <a:lnTo>
                    <a:pt x="2174" y="5038"/>
                  </a:lnTo>
                  <a:cubicBezTo>
                    <a:pt x="2406" y="5153"/>
                    <a:pt x="2664" y="5224"/>
                    <a:pt x="2936" y="5242"/>
                  </a:cubicBezTo>
                  <a:lnTo>
                    <a:pt x="2936" y="6175"/>
                  </a:lnTo>
                  <a:lnTo>
                    <a:pt x="2584" y="6175"/>
                  </a:lnTo>
                  <a:cubicBezTo>
                    <a:pt x="2510" y="6175"/>
                    <a:pt x="2450" y="6234"/>
                    <a:pt x="2450" y="6308"/>
                  </a:cubicBezTo>
                  <a:cubicBezTo>
                    <a:pt x="2450" y="6382"/>
                    <a:pt x="2510" y="6442"/>
                    <a:pt x="2584" y="6442"/>
                  </a:cubicBezTo>
                  <a:lnTo>
                    <a:pt x="3554" y="6442"/>
                  </a:lnTo>
                  <a:cubicBezTo>
                    <a:pt x="3628" y="6442"/>
                    <a:pt x="3688" y="6382"/>
                    <a:pt x="3688" y="6308"/>
                  </a:cubicBezTo>
                  <a:cubicBezTo>
                    <a:pt x="3688" y="6234"/>
                    <a:pt x="3628" y="6175"/>
                    <a:pt x="3554" y="6175"/>
                  </a:cubicBezTo>
                  <a:lnTo>
                    <a:pt x="3202" y="6175"/>
                  </a:lnTo>
                  <a:lnTo>
                    <a:pt x="3202" y="5242"/>
                  </a:lnTo>
                  <a:cubicBezTo>
                    <a:pt x="3474" y="5224"/>
                    <a:pt x="3732" y="5153"/>
                    <a:pt x="3964" y="5038"/>
                  </a:cubicBezTo>
                  <a:lnTo>
                    <a:pt x="4173" y="5399"/>
                  </a:lnTo>
                  <a:lnTo>
                    <a:pt x="3994" y="5503"/>
                  </a:lnTo>
                  <a:cubicBezTo>
                    <a:pt x="3930" y="5539"/>
                    <a:pt x="3908" y="5621"/>
                    <a:pt x="3945" y="5685"/>
                  </a:cubicBezTo>
                  <a:cubicBezTo>
                    <a:pt x="3969" y="5728"/>
                    <a:pt x="4014" y="5751"/>
                    <a:pt x="4060" y="5751"/>
                  </a:cubicBezTo>
                  <a:cubicBezTo>
                    <a:pt x="4083" y="5751"/>
                    <a:pt x="4106" y="5746"/>
                    <a:pt x="4127" y="5734"/>
                  </a:cubicBezTo>
                  <a:lnTo>
                    <a:pt x="4716" y="5393"/>
                  </a:lnTo>
                  <a:cubicBezTo>
                    <a:pt x="4780" y="5357"/>
                    <a:pt x="4802" y="5275"/>
                    <a:pt x="4765" y="5211"/>
                  </a:cubicBezTo>
                  <a:cubicBezTo>
                    <a:pt x="4728" y="5147"/>
                    <a:pt x="4647" y="5126"/>
                    <a:pt x="4583" y="5162"/>
                  </a:cubicBezTo>
                  <a:lnTo>
                    <a:pt x="4404" y="5266"/>
                  </a:lnTo>
                  <a:lnTo>
                    <a:pt x="4195" y="4904"/>
                  </a:lnTo>
                  <a:cubicBezTo>
                    <a:pt x="4415" y="4756"/>
                    <a:pt x="4605" y="4567"/>
                    <a:pt x="4753" y="4347"/>
                  </a:cubicBezTo>
                  <a:lnTo>
                    <a:pt x="5561" y="4813"/>
                  </a:lnTo>
                  <a:lnTo>
                    <a:pt x="5385" y="5118"/>
                  </a:lnTo>
                  <a:cubicBezTo>
                    <a:pt x="5348" y="5182"/>
                    <a:pt x="5370" y="5263"/>
                    <a:pt x="5434" y="5300"/>
                  </a:cubicBezTo>
                  <a:cubicBezTo>
                    <a:pt x="5455" y="5312"/>
                    <a:pt x="5477" y="5318"/>
                    <a:pt x="5500" y="5318"/>
                  </a:cubicBezTo>
                  <a:cubicBezTo>
                    <a:pt x="5546" y="5318"/>
                    <a:pt x="5591" y="5294"/>
                    <a:pt x="5616" y="5251"/>
                  </a:cubicBezTo>
                  <a:lnTo>
                    <a:pt x="6101" y="4411"/>
                  </a:lnTo>
                  <a:cubicBezTo>
                    <a:pt x="6138" y="4347"/>
                    <a:pt x="6116" y="4265"/>
                    <a:pt x="6052" y="4229"/>
                  </a:cubicBezTo>
                  <a:cubicBezTo>
                    <a:pt x="5988" y="4192"/>
                    <a:pt x="5907" y="4214"/>
                    <a:pt x="5870" y="4278"/>
                  </a:cubicBezTo>
                  <a:lnTo>
                    <a:pt x="5694" y="4582"/>
                  </a:lnTo>
                  <a:lnTo>
                    <a:pt x="4886" y="4116"/>
                  </a:lnTo>
                  <a:cubicBezTo>
                    <a:pt x="5001" y="3883"/>
                    <a:pt x="5073" y="3626"/>
                    <a:pt x="5091" y="3354"/>
                  </a:cubicBezTo>
                  <a:lnTo>
                    <a:pt x="5508" y="3354"/>
                  </a:lnTo>
                  <a:lnTo>
                    <a:pt x="5508" y="3561"/>
                  </a:lnTo>
                  <a:cubicBezTo>
                    <a:pt x="5508" y="3634"/>
                    <a:pt x="5567" y="3694"/>
                    <a:pt x="5641" y="3694"/>
                  </a:cubicBezTo>
                  <a:cubicBezTo>
                    <a:pt x="5715" y="3694"/>
                    <a:pt x="5774" y="3634"/>
                    <a:pt x="5774" y="3561"/>
                  </a:cubicBezTo>
                  <a:lnTo>
                    <a:pt x="5774" y="2880"/>
                  </a:lnTo>
                  <a:cubicBezTo>
                    <a:pt x="5774" y="2807"/>
                    <a:pt x="5715" y="2747"/>
                    <a:pt x="5641" y="2747"/>
                  </a:cubicBezTo>
                  <a:cubicBezTo>
                    <a:pt x="5567" y="2747"/>
                    <a:pt x="5508" y="2807"/>
                    <a:pt x="5508" y="2880"/>
                  </a:cubicBezTo>
                  <a:lnTo>
                    <a:pt x="5508" y="3087"/>
                  </a:lnTo>
                  <a:lnTo>
                    <a:pt x="5091" y="3087"/>
                  </a:lnTo>
                  <a:cubicBezTo>
                    <a:pt x="5073" y="2815"/>
                    <a:pt x="5001" y="2558"/>
                    <a:pt x="4886" y="2325"/>
                  </a:cubicBezTo>
                  <a:lnTo>
                    <a:pt x="5694" y="1859"/>
                  </a:lnTo>
                  <a:lnTo>
                    <a:pt x="5870" y="2164"/>
                  </a:lnTo>
                  <a:cubicBezTo>
                    <a:pt x="5895" y="2207"/>
                    <a:pt x="5940" y="2230"/>
                    <a:pt x="5986" y="2230"/>
                  </a:cubicBezTo>
                  <a:cubicBezTo>
                    <a:pt x="6008" y="2230"/>
                    <a:pt x="6031" y="2225"/>
                    <a:pt x="6052" y="2213"/>
                  </a:cubicBezTo>
                  <a:cubicBezTo>
                    <a:pt x="6116" y="2176"/>
                    <a:pt x="6138" y="2094"/>
                    <a:pt x="6101" y="2030"/>
                  </a:cubicBezTo>
                  <a:lnTo>
                    <a:pt x="5616" y="1190"/>
                  </a:lnTo>
                  <a:cubicBezTo>
                    <a:pt x="5579" y="1126"/>
                    <a:pt x="5497" y="1104"/>
                    <a:pt x="5434" y="1141"/>
                  </a:cubicBezTo>
                  <a:cubicBezTo>
                    <a:pt x="5370" y="1178"/>
                    <a:pt x="5348" y="1259"/>
                    <a:pt x="5385" y="1323"/>
                  </a:cubicBezTo>
                  <a:lnTo>
                    <a:pt x="5561" y="1628"/>
                  </a:lnTo>
                  <a:lnTo>
                    <a:pt x="4753" y="2095"/>
                  </a:lnTo>
                  <a:cubicBezTo>
                    <a:pt x="4605" y="1874"/>
                    <a:pt x="4415" y="1685"/>
                    <a:pt x="4195" y="1537"/>
                  </a:cubicBezTo>
                  <a:lnTo>
                    <a:pt x="4404" y="1175"/>
                  </a:lnTo>
                  <a:lnTo>
                    <a:pt x="4583" y="1279"/>
                  </a:lnTo>
                  <a:cubicBezTo>
                    <a:pt x="4604" y="1291"/>
                    <a:pt x="4627" y="1297"/>
                    <a:pt x="4650" y="1297"/>
                  </a:cubicBezTo>
                  <a:cubicBezTo>
                    <a:pt x="4696" y="1297"/>
                    <a:pt x="4740" y="1273"/>
                    <a:pt x="4765" y="1230"/>
                  </a:cubicBezTo>
                  <a:cubicBezTo>
                    <a:pt x="4802" y="1166"/>
                    <a:pt x="4780" y="1085"/>
                    <a:pt x="4716" y="1048"/>
                  </a:cubicBezTo>
                  <a:lnTo>
                    <a:pt x="4127" y="708"/>
                  </a:lnTo>
                  <a:cubicBezTo>
                    <a:pt x="4063" y="671"/>
                    <a:pt x="3982" y="693"/>
                    <a:pt x="3945" y="756"/>
                  </a:cubicBezTo>
                  <a:cubicBezTo>
                    <a:pt x="3908" y="820"/>
                    <a:pt x="3930" y="902"/>
                    <a:pt x="3994" y="938"/>
                  </a:cubicBezTo>
                  <a:lnTo>
                    <a:pt x="4173" y="1042"/>
                  </a:lnTo>
                  <a:lnTo>
                    <a:pt x="3964" y="1403"/>
                  </a:lnTo>
                  <a:cubicBezTo>
                    <a:pt x="3732" y="1288"/>
                    <a:pt x="3474" y="1217"/>
                    <a:pt x="3202" y="1199"/>
                  </a:cubicBezTo>
                  <a:lnTo>
                    <a:pt x="3202" y="266"/>
                  </a:lnTo>
                  <a:lnTo>
                    <a:pt x="3554" y="266"/>
                  </a:lnTo>
                  <a:cubicBezTo>
                    <a:pt x="3628" y="266"/>
                    <a:pt x="3688" y="207"/>
                    <a:pt x="3688" y="133"/>
                  </a:cubicBezTo>
                  <a:cubicBezTo>
                    <a:pt x="3688" y="60"/>
                    <a:pt x="3628" y="0"/>
                    <a:pt x="3554" y="0"/>
                  </a:cubicBezTo>
                  <a:lnTo>
                    <a:pt x="2584" y="0"/>
                  </a:lnTo>
                  <a:cubicBezTo>
                    <a:pt x="2510" y="0"/>
                    <a:pt x="2450" y="60"/>
                    <a:pt x="2450" y="133"/>
                  </a:cubicBezTo>
                  <a:cubicBezTo>
                    <a:pt x="2450" y="207"/>
                    <a:pt x="2510" y="266"/>
                    <a:pt x="2584" y="266"/>
                  </a:cubicBezTo>
                  <a:lnTo>
                    <a:pt x="2936" y="266"/>
                  </a:lnTo>
                  <a:lnTo>
                    <a:pt x="2936" y="1199"/>
                  </a:lnTo>
                  <a:cubicBezTo>
                    <a:pt x="2664" y="1217"/>
                    <a:pt x="2406" y="1288"/>
                    <a:pt x="2174" y="1403"/>
                  </a:cubicBezTo>
                  <a:lnTo>
                    <a:pt x="1965" y="1042"/>
                  </a:lnTo>
                  <a:lnTo>
                    <a:pt x="2144" y="938"/>
                  </a:lnTo>
                  <a:cubicBezTo>
                    <a:pt x="2208" y="902"/>
                    <a:pt x="2230" y="820"/>
                    <a:pt x="2193" y="756"/>
                  </a:cubicBezTo>
                  <a:cubicBezTo>
                    <a:pt x="2156" y="693"/>
                    <a:pt x="2075" y="671"/>
                    <a:pt x="2011" y="708"/>
                  </a:cubicBezTo>
                  <a:lnTo>
                    <a:pt x="1422" y="1048"/>
                  </a:lnTo>
                  <a:cubicBezTo>
                    <a:pt x="1358" y="1085"/>
                    <a:pt x="1336" y="1166"/>
                    <a:pt x="1373" y="1230"/>
                  </a:cubicBezTo>
                  <a:cubicBezTo>
                    <a:pt x="1397" y="1273"/>
                    <a:pt x="1442" y="1297"/>
                    <a:pt x="1488" y="1297"/>
                  </a:cubicBezTo>
                  <a:cubicBezTo>
                    <a:pt x="1511" y="1297"/>
                    <a:pt x="1534" y="1291"/>
                    <a:pt x="1555" y="1279"/>
                  </a:cubicBezTo>
                  <a:lnTo>
                    <a:pt x="1734" y="1175"/>
                  </a:lnTo>
                  <a:lnTo>
                    <a:pt x="1943" y="1537"/>
                  </a:lnTo>
                  <a:cubicBezTo>
                    <a:pt x="1723" y="1685"/>
                    <a:pt x="1533" y="1874"/>
                    <a:pt x="1385" y="2095"/>
                  </a:cubicBezTo>
                  <a:lnTo>
                    <a:pt x="577" y="1628"/>
                  </a:lnTo>
                  <a:lnTo>
                    <a:pt x="753" y="1323"/>
                  </a:lnTo>
                  <a:cubicBezTo>
                    <a:pt x="790" y="1259"/>
                    <a:pt x="768" y="1178"/>
                    <a:pt x="704" y="1141"/>
                  </a:cubicBezTo>
                  <a:cubicBezTo>
                    <a:pt x="641" y="1104"/>
                    <a:pt x="559" y="1126"/>
                    <a:pt x="522" y="1190"/>
                  </a:cubicBezTo>
                  <a:lnTo>
                    <a:pt x="37" y="2030"/>
                  </a:lnTo>
                  <a:cubicBezTo>
                    <a:pt x="0" y="2094"/>
                    <a:pt x="22" y="2176"/>
                    <a:pt x="86" y="2213"/>
                  </a:cubicBezTo>
                  <a:cubicBezTo>
                    <a:pt x="107" y="2225"/>
                    <a:pt x="130" y="2230"/>
                    <a:pt x="152" y="2230"/>
                  </a:cubicBezTo>
                  <a:cubicBezTo>
                    <a:pt x="198" y="2230"/>
                    <a:pt x="243" y="2207"/>
                    <a:pt x="268" y="2164"/>
                  </a:cubicBezTo>
                  <a:lnTo>
                    <a:pt x="444" y="1859"/>
                  </a:lnTo>
                  <a:lnTo>
                    <a:pt x="1252" y="2325"/>
                  </a:lnTo>
                  <a:cubicBezTo>
                    <a:pt x="1137" y="2558"/>
                    <a:pt x="1065" y="2815"/>
                    <a:pt x="1047" y="3087"/>
                  </a:cubicBezTo>
                  <a:lnTo>
                    <a:pt x="630" y="3087"/>
                  </a:lnTo>
                  <a:lnTo>
                    <a:pt x="630" y="2880"/>
                  </a:lnTo>
                  <a:cubicBezTo>
                    <a:pt x="630" y="2807"/>
                    <a:pt x="571" y="2747"/>
                    <a:pt x="497" y="2747"/>
                  </a:cubicBezTo>
                  <a:cubicBezTo>
                    <a:pt x="423" y="2747"/>
                    <a:pt x="364" y="2807"/>
                    <a:pt x="364" y="2880"/>
                  </a:cubicBezTo>
                  <a:lnTo>
                    <a:pt x="364" y="3561"/>
                  </a:lnTo>
                  <a:cubicBezTo>
                    <a:pt x="364" y="3634"/>
                    <a:pt x="423" y="3694"/>
                    <a:pt x="497" y="3694"/>
                  </a:cubicBezTo>
                  <a:cubicBezTo>
                    <a:pt x="571" y="3694"/>
                    <a:pt x="630" y="3634"/>
                    <a:pt x="630" y="3561"/>
                  </a:cubicBezTo>
                  <a:lnTo>
                    <a:pt x="630" y="3354"/>
                  </a:lnTo>
                  <a:lnTo>
                    <a:pt x="1047" y="3354"/>
                  </a:lnTo>
                  <a:cubicBezTo>
                    <a:pt x="1065" y="3626"/>
                    <a:pt x="1137" y="3883"/>
                    <a:pt x="1252" y="4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F9EE1E42-1490-4A47-978F-19F1F2BE4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400050"/>
              <a:ext cx="39688" cy="42863"/>
            </a:xfrm>
            <a:custGeom>
              <a:avLst/>
              <a:gdLst>
                <a:gd name="T0" fmla="*/ 134 w 267"/>
                <a:gd name="T1" fmla="*/ 278 h 278"/>
                <a:gd name="T2" fmla="*/ 228 w 267"/>
                <a:gd name="T3" fmla="*/ 238 h 278"/>
                <a:gd name="T4" fmla="*/ 267 w 267"/>
                <a:gd name="T5" fmla="*/ 144 h 278"/>
                <a:gd name="T6" fmla="*/ 228 w 267"/>
                <a:gd name="T7" fmla="*/ 49 h 278"/>
                <a:gd name="T8" fmla="*/ 40 w 267"/>
                <a:gd name="T9" fmla="*/ 49 h 278"/>
                <a:gd name="T10" fmla="*/ 0 w 267"/>
                <a:gd name="T11" fmla="*/ 144 h 278"/>
                <a:gd name="T12" fmla="*/ 40 w 267"/>
                <a:gd name="T13" fmla="*/ 238 h 278"/>
                <a:gd name="T14" fmla="*/ 134 w 267"/>
                <a:gd name="T1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278">
                  <a:moveTo>
                    <a:pt x="134" y="278"/>
                  </a:moveTo>
                  <a:cubicBezTo>
                    <a:pt x="169" y="278"/>
                    <a:pt x="203" y="263"/>
                    <a:pt x="228" y="238"/>
                  </a:cubicBezTo>
                  <a:cubicBezTo>
                    <a:pt x="253" y="214"/>
                    <a:pt x="267" y="179"/>
                    <a:pt x="267" y="144"/>
                  </a:cubicBezTo>
                  <a:cubicBezTo>
                    <a:pt x="267" y="109"/>
                    <a:pt x="253" y="75"/>
                    <a:pt x="228" y="49"/>
                  </a:cubicBezTo>
                  <a:cubicBezTo>
                    <a:pt x="178" y="0"/>
                    <a:pt x="89" y="0"/>
                    <a:pt x="40" y="49"/>
                  </a:cubicBezTo>
                  <a:cubicBezTo>
                    <a:pt x="14" y="75"/>
                    <a:pt x="0" y="109"/>
                    <a:pt x="0" y="144"/>
                  </a:cubicBezTo>
                  <a:cubicBezTo>
                    <a:pt x="0" y="179"/>
                    <a:pt x="14" y="214"/>
                    <a:pt x="40" y="238"/>
                  </a:cubicBezTo>
                  <a:cubicBezTo>
                    <a:pt x="64" y="263"/>
                    <a:pt x="98" y="278"/>
                    <a:pt x="134" y="2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21AFE0B4-45F8-0A4F-B54F-CB9BD77DB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263" y="460375"/>
              <a:ext cx="41275" cy="41275"/>
            </a:xfrm>
            <a:custGeom>
              <a:avLst/>
              <a:gdLst>
                <a:gd name="T0" fmla="*/ 10 w 267"/>
                <a:gd name="T1" fmla="*/ 195 h 277"/>
                <a:gd name="T2" fmla="*/ 23 w 267"/>
                <a:gd name="T3" fmla="*/ 217 h 277"/>
                <a:gd name="T4" fmla="*/ 39 w 267"/>
                <a:gd name="T5" fmla="*/ 238 h 277"/>
                <a:gd name="T6" fmla="*/ 134 w 267"/>
                <a:gd name="T7" fmla="*/ 277 h 277"/>
                <a:gd name="T8" fmla="*/ 228 w 267"/>
                <a:gd name="T9" fmla="*/ 238 h 277"/>
                <a:gd name="T10" fmla="*/ 244 w 267"/>
                <a:gd name="T11" fmla="*/ 217 h 277"/>
                <a:gd name="T12" fmla="*/ 256 w 267"/>
                <a:gd name="T13" fmla="*/ 195 h 277"/>
                <a:gd name="T14" fmla="*/ 264 w 267"/>
                <a:gd name="T15" fmla="*/ 170 h 277"/>
                <a:gd name="T16" fmla="*/ 267 w 267"/>
                <a:gd name="T17" fmla="*/ 143 h 277"/>
                <a:gd name="T18" fmla="*/ 228 w 267"/>
                <a:gd name="T19" fmla="*/ 50 h 277"/>
                <a:gd name="T20" fmla="*/ 39 w 267"/>
                <a:gd name="T21" fmla="*/ 50 h 277"/>
                <a:gd name="T22" fmla="*/ 0 w 267"/>
                <a:gd name="T23" fmla="*/ 143 h 277"/>
                <a:gd name="T24" fmla="*/ 3 w 267"/>
                <a:gd name="T25" fmla="*/ 170 h 277"/>
                <a:gd name="T26" fmla="*/ 10 w 267"/>
                <a:gd name="T27" fmla="*/ 19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7" h="277">
                  <a:moveTo>
                    <a:pt x="10" y="195"/>
                  </a:moveTo>
                  <a:cubicBezTo>
                    <a:pt x="14" y="203"/>
                    <a:pt x="18" y="210"/>
                    <a:pt x="23" y="217"/>
                  </a:cubicBezTo>
                  <a:cubicBezTo>
                    <a:pt x="28" y="225"/>
                    <a:pt x="33" y="232"/>
                    <a:pt x="39" y="238"/>
                  </a:cubicBezTo>
                  <a:cubicBezTo>
                    <a:pt x="64" y="263"/>
                    <a:pt x="98" y="277"/>
                    <a:pt x="134" y="277"/>
                  </a:cubicBezTo>
                  <a:cubicBezTo>
                    <a:pt x="169" y="277"/>
                    <a:pt x="203" y="263"/>
                    <a:pt x="228" y="238"/>
                  </a:cubicBezTo>
                  <a:cubicBezTo>
                    <a:pt x="234" y="232"/>
                    <a:pt x="239" y="225"/>
                    <a:pt x="244" y="217"/>
                  </a:cubicBezTo>
                  <a:cubicBezTo>
                    <a:pt x="249" y="210"/>
                    <a:pt x="253" y="203"/>
                    <a:pt x="256" y="195"/>
                  </a:cubicBezTo>
                  <a:cubicBezTo>
                    <a:pt x="260" y="187"/>
                    <a:pt x="262" y="178"/>
                    <a:pt x="264" y="170"/>
                  </a:cubicBezTo>
                  <a:cubicBezTo>
                    <a:pt x="266" y="161"/>
                    <a:pt x="267" y="152"/>
                    <a:pt x="267" y="143"/>
                  </a:cubicBezTo>
                  <a:cubicBezTo>
                    <a:pt x="267" y="109"/>
                    <a:pt x="252" y="74"/>
                    <a:pt x="228" y="50"/>
                  </a:cubicBezTo>
                  <a:cubicBezTo>
                    <a:pt x="178" y="0"/>
                    <a:pt x="88" y="0"/>
                    <a:pt x="39" y="50"/>
                  </a:cubicBezTo>
                  <a:cubicBezTo>
                    <a:pt x="14" y="74"/>
                    <a:pt x="0" y="108"/>
                    <a:pt x="0" y="143"/>
                  </a:cubicBezTo>
                  <a:cubicBezTo>
                    <a:pt x="0" y="152"/>
                    <a:pt x="1" y="161"/>
                    <a:pt x="3" y="170"/>
                  </a:cubicBezTo>
                  <a:cubicBezTo>
                    <a:pt x="4" y="178"/>
                    <a:pt x="7" y="187"/>
                    <a:pt x="10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C95E3865-849A-5A44-8BC3-07201CA06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558800"/>
              <a:ext cx="41275" cy="41275"/>
            </a:xfrm>
            <a:custGeom>
              <a:avLst/>
              <a:gdLst>
                <a:gd name="T0" fmla="*/ 10 w 267"/>
                <a:gd name="T1" fmla="*/ 190 h 272"/>
                <a:gd name="T2" fmla="*/ 22 w 267"/>
                <a:gd name="T3" fmla="*/ 213 h 272"/>
                <a:gd name="T4" fmla="*/ 39 w 267"/>
                <a:gd name="T5" fmla="*/ 234 h 272"/>
                <a:gd name="T6" fmla="*/ 59 w 267"/>
                <a:gd name="T7" fmla="*/ 250 h 272"/>
                <a:gd name="T8" fmla="*/ 82 w 267"/>
                <a:gd name="T9" fmla="*/ 262 h 272"/>
                <a:gd name="T10" fmla="*/ 107 w 267"/>
                <a:gd name="T11" fmla="*/ 269 h 272"/>
                <a:gd name="T12" fmla="*/ 133 w 267"/>
                <a:gd name="T13" fmla="*/ 272 h 272"/>
                <a:gd name="T14" fmla="*/ 159 w 267"/>
                <a:gd name="T15" fmla="*/ 269 h 272"/>
                <a:gd name="T16" fmla="*/ 184 w 267"/>
                <a:gd name="T17" fmla="*/ 262 h 272"/>
                <a:gd name="T18" fmla="*/ 207 w 267"/>
                <a:gd name="T19" fmla="*/ 250 h 272"/>
                <a:gd name="T20" fmla="*/ 227 w 267"/>
                <a:gd name="T21" fmla="*/ 234 h 272"/>
                <a:gd name="T22" fmla="*/ 244 w 267"/>
                <a:gd name="T23" fmla="*/ 213 h 272"/>
                <a:gd name="T24" fmla="*/ 257 w 267"/>
                <a:gd name="T25" fmla="*/ 190 h 272"/>
                <a:gd name="T26" fmla="*/ 264 w 267"/>
                <a:gd name="T27" fmla="*/ 165 h 272"/>
                <a:gd name="T28" fmla="*/ 267 w 267"/>
                <a:gd name="T29" fmla="*/ 139 h 272"/>
                <a:gd name="T30" fmla="*/ 264 w 267"/>
                <a:gd name="T31" fmla="*/ 113 h 272"/>
                <a:gd name="T32" fmla="*/ 257 w 267"/>
                <a:gd name="T33" fmla="*/ 88 h 272"/>
                <a:gd name="T34" fmla="*/ 244 w 267"/>
                <a:gd name="T35" fmla="*/ 65 h 272"/>
                <a:gd name="T36" fmla="*/ 227 w 267"/>
                <a:gd name="T37" fmla="*/ 45 h 272"/>
                <a:gd name="T38" fmla="*/ 207 w 267"/>
                <a:gd name="T39" fmla="*/ 28 h 272"/>
                <a:gd name="T40" fmla="*/ 184 w 267"/>
                <a:gd name="T41" fmla="*/ 16 h 272"/>
                <a:gd name="T42" fmla="*/ 159 w 267"/>
                <a:gd name="T43" fmla="*/ 8 h 272"/>
                <a:gd name="T44" fmla="*/ 39 w 267"/>
                <a:gd name="T45" fmla="*/ 45 h 272"/>
                <a:gd name="T46" fmla="*/ 22 w 267"/>
                <a:gd name="T47" fmla="*/ 65 h 272"/>
                <a:gd name="T48" fmla="*/ 10 w 267"/>
                <a:gd name="T49" fmla="*/ 88 h 272"/>
                <a:gd name="T50" fmla="*/ 3 w 267"/>
                <a:gd name="T51" fmla="*/ 113 h 272"/>
                <a:gd name="T52" fmla="*/ 0 w 267"/>
                <a:gd name="T53" fmla="*/ 139 h 272"/>
                <a:gd name="T54" fmla="*/ 3 w 267"/>
                <a:gd name="T55" fmla="*/ 165 h 272"/>
                <a:gd name="T56" fmla="*/ 10 w 267"/>
                <a:gd name="T57" fmla="*/ 19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7" h="272">
                  <a:moveTo>
                    <a:pt x="10" y="190"/>
                  </a:moveTo>
                  <a:cubicBezTo>
                    <a:pt x="13" y="198"/>
                    <a:pt x="17" y="206"/>
                    <a:pt x="22" y="213"/>
                  </a:cubicBezTo>
                  <a:cubicBezTo>
                    <a:pt x="27" y="220"/>
                    <a:pt x="33" y="227"/>
                    <a:pt x="39" y="234"/>
                  </a:cubicBezTo>
                  <a:cubicBezTo>
                    <a:pt x="45" y="240"/>
                    <a:pt x="52" y="245"/>
                    <a:pt x="59" y="250"/>
                  </a:cubicBezTo>
                  <a:cubicBezTo>
                    <a:pt x="67" y="255"/>
                    <a:pt x="74" y="259"/>
                    <a:pt x="82" y="262"/>
                  </a:cubicBezTo>
                  <a:cubicBezTo>
                    <a:pt x="90" y="266"/>
                    <a:pt x="99" y="268"/>
                    <a:pt x="107" y="269"/>
                  </a:cubicBezTo>
                  <a:cubicBezTo>
                    <a:pt x="116" y="272"/>
                    <a:pt x="125" y="272"/>
                    <a:pt x="133" y="272"/>
                  </a:cubicBezTo>
                  <a:cubicBezTo>
                    <a:pt x="142" y="272"/>
                    <a:pt x="150" y="272"/>
                    <a:pt x="159" y="269"/>
                  </a:cubicBezTo>
                  <a:cubicBezTo>
                    <a:pt x="168" y="268"/>
                    <a:pt x="176" y="266"/>
                    <a:pt x="184" y="262"/>
                  </a:cubicBezTo>
                  <a:cubicBezTo>
                    <a:pt x="192" y="259"/>
                    <a:pt x="200" y="255"/>
                    <a:pt x="207" y="250"/>
                  </a:cubicBezTo>
                  <a:cubicBezTo>
                    <a:pt x="215" y="245"/>
                    <a:pt x="221" y="240"/>
                    <a:pt x="227" y="234"/>
                  </a:cubicBezTo>
                  <a:cubicBezTo>
                    <a:pt x="234" y="227"/>
                    <a:pt x="239" y="220"/>
                    <a:pt x="244" y="213"/>
                  </a:cubicBezTo>
                  <a:cubicBezTo>
                    <a:pt x="249" y="206"/>
                    <a:pt x="253" y="198"/>
                    <a:pt x="257" y="190"/>
                  </a:cubicBezTo>
                  <a:cubicBezTo>
                    <a:pt x="260" y="182"/>
                    <a:pt x="262" y="174"/>
                    <a:pt x="264" y="165"/>
                  </a:cubicBezTo>
                  <a:cubicBezTo>
                    <a:pt x="266" y="156"/>
                    <a:pt x="267" y="148"/>
                    <a:pt x="267" y="139"/>
                  </a:cubicBezTo>
                  <a:cubicBezTo>
                    <a:pt x="267" y="130"/>
                    <a:pt x="266" y="121"/>
                    <a:pt x="264" y="113"/>
                  </a:cubicBezTo>
                  <a:cubicBezTo>
                    <a:pt x="262" y="104"/>
                    <a:pt x="260" y="96"/>
                    <a:pt x="257" y="88"/>
                  </a:cubicBezTo>
                  <a:cubicBezTo>
                    <a:pt x="253" y="80"/>
                    <a:pt x="249" y="72"/>
                    <a:pt x="244" y="65"/>
                  </a:cubicBezTo>
                  <a:cubicBezTo>
                    <a:pt x="239" y="57"/>
                    <a:pt x="234" y="51"/>
                    <a:pt x="227" y="45"/>
                  </a:cubicBezTo>
                  <a:cubicBezTo>
                    <a:pt x="221" y="38"/>
                    <a:pt x="215" y="33"/>
                    <a:pt x="207" y="28"/>
                  </a:cubicBezTo>
                  <a:cubicBezTo>
                    <a:pt x="200" y="24"/>
                    <a:pt x="192" y="20"/>
                    <a:pt x="184" y="16"/>
                  </a:cubicBezTo>
                  <a:cubicBezTo>
                    <a:pt x="176" y="13"/>
                    <a:pt x="168" y="10"/>
                    <a:pt x="159" y="8"/>
                  </a:cubicBezTo>
                  <a:cubicBezTo>
                    <a:pt x="116" y="0"/>
                    <a:pt x="70" y="14"/>
                    <a:pt x="39" y="45"/>
                  </a:cubicBezTo>
                  <a:cubicBezTo>
                    <a:pt x="33" y="51"/>
                    <a:pt x="27" y="57"/>
                    <a:pt x="22" y="65"/>
                  </a:cubicBezTo>
                  <a:cubicBezTo>
                    <a:pt x="17" y="72"/>
                    <a:pt x="13" y="80"/>
                    <a:pt x="10" y="88"/>
                  </a:cubicBezTo>
                  <a:cubicBezTo>
                    <a:pt x="7" y="96"/>
                    <a:pt x="4" y="104"/>
                    <a:pt x="3" y="113"/>
                  </a:cubicBezTo>
                  <a:cubicBezTo>
                    <a:pt x="0" y="121"/>
                    <a:pt x="0" y="130"/>
                    <a:pt x="0" y="139"/>
                  </a:cubicBezTo>
                  <a:cubicBezTo>
                    <a:pt x="0" y="148"/>
                    <a:pt x="0" y="156"/>
                    <a:pt x="3" y="165"/>
                  </a:cubicBezTo>
                  <a:cubicBezTo>
                    <a:pt x="4" y="174"/>
                    <a:pt x="7" y="182"/>
                    <a:pt x="10" y="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4F968B5D-CA95-DE4F-9B3E-E466F47A6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463" y="568325"/>
              <a:ext cx="39688" cy="42863"/>
            </a:xfrm>
            <a:custGeom>
              <a:avLst/>
              <a:gdLst>
                <a:gd name="T0" fmla="*/ 60 w 267"/>
                <a:gd name="T1" fmla="*/ 255 h 277"/>
                <a:gd name="T2" fmla="*/ 83 w 267"/>
                <a:gd name="T3" fmla="*/ 267 h 277"/>
                <a:gd name="T4" fmla="*/ 108 w 267"/>
                <a:gd name="T5" fmla="*/ 275 h 277"/>
                <a:gd name="T6" fmla="*/ 134 w 267"/>
                <a:gd name="T7" fmla="*/ 277 h 277"/>
                <a:gd name="T8" fmla="*/ 160 w 267"/>
                <a:gd name="T9" fmla="*/ 275 h 277"/>
                <a:gd name="T10" fmla="*/ 185 w 267"/>
                <a:gd name="T11" fmla="*/ 267 h 277"/>
                <a:gd name="T12" fmla="*/ 208 w 267"/>
                <a:gd name="T13" fmla="*/ 255 h 277"/>
                <a:gd name="T14" fmla="*/ 229 w 267"/>
                <a:gd name="T15" fmla="*/ 238 h 277"/>
                <a:gd name="T16" fmla="*/ 244 w 267"/>
                <a:gd name="T17" fmla="*/ 218 h 277"/>
                <a:gd name="T18" fmla="*/ 257 w 267"/>
                <a:gd name="T19" fmla="*/ 195 h 277"/>
                <a:gd name="T20" fmla="*/ 265 w 267"/>
                <a:gd name="T21" fmla="*/ 170 h 277"/>
                <a:gd name="T22" fmla="*/ 267 w 267"/>
                <a:gd name="T23" fmla="*/ 144 h 277"/>
                <a:gd name="T24" fmla="*/ 265 w 267"/>
                <a:gd name="T25" fmla="*/ 117 h 277"/>
                <a:gd name="T26" fmla="*/ 257 w 267"/>
                <a:gd name="T27" fmla="*/ 92 h 277"/>
                <a:gd name="T28" fmla="*/ 244 w 267"/>
                <a:gd name="T29" fmla="*/ 69 h 277"/>
                <a:gd name="T30" fmla="*/ 229 w 267"/>
                <a:gd name="T31" fmla="*/ 49 h 277"/>
                <a:gd name="T32" fmla="*/ 40 w 267"/>
                <a:gd name="T33" fmla="*/ 49 h 277"/>
                <a:gd name="T34" fmla="*/ 0 w 267"/>
                <a:gd name="T35" fmla="*/ 144 h 277"/>
                <a:gd name="T36" fmla="*/ 40 w 267"/>
                <a:gd name="T37" fmla="*/ 238 h 277"/>
                <a:gd name="T38" fmla="*/ 60 w 267"/>
                <a:gd name="T39" fmla="*/ 25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" h="277">
                  <a:moveTo>
                    <a:pt x="60" y="255"/>
                  </a:moveTo>
                  <a:cubicBezTo>
                    <a:pt x="67" y="259"/>
                    <a:pt x="75" y="263"/>
                    <a:pt x="83" y="267"/>
                  </a:cubicBezTo>
                  <a:cubicBezTo>
                    <a:pt x="91" y="270"/>
                    <a:pt x="99" y="273"/>
                    <a:pt x="108" y="275"/>
                  </a:cubicBezTo>
                  <a:cubicBezTo>
                    <a:pt x="117" y="276"/>
                    <a:pt x="125" y="277"/>
                    <a:pt x="134" y="277"/>
                  </a:cubicBezTo>
                  <a:cubicBezTo>
                    <a:pt x="143" y="277"/>
                    <a:pt x="151" y="276"/>
                    <a:pt x="160" y="275"/>
                  </a:cubicBezTo>
                  <a:cubicBezTo>
                    <a:pt x="169" y="273"/>
                    <a:pt x="177" y="270"/>
                    <a:pt x="185" y="267"/>
                  </a:cubicBezTo>
                  <a:cubicBezTo>
                    <a:pt x="193" y="263"/>
                    <a:pt x="200" y="259"/>
                    <a:pt x="208" y="255"/>
                  </a:cubicBezTo>
                  <a:cubicBezTo>
                    <a:pt x="215" y="250"/>
                    <a:pt x="222" y="244"/>
                    <a:pt x="229" y="238"/>
                  </a:cubicBezTo>
                  <a:cubicBezTo>
                    <a:pt x="235" y="232"/>
                    <a:pt x="240" y="225"/>
                    <a:pt x="244" y="218"/>
                  </a:cubicBezTo>
                  <a:cubicBezTo>
                    <a:pt x="250" y="211"/>
                    <a:pt x="254" y="203"/>
                    <a:pt x="257" y="195"/>
                  </a:cubicBezTo>
                  <a:cubicBezTo>
                    <a:pt x="261" y="187"/>
                    <a:pt x="263" y="178"/>
                    <a:pt x="265" y="170"/>
                  </a:cubicBezTo>
                  <a:cubicBezTo>
                    <a:pt x="267" y="161"/>
                    <a:pt x="267" y="153"/>
                    <a:pt x="267" y="144"/>
                  </a:cubicBezTo>
                  <a:cubicBezTo>
                    <a:pt x="267" y="135"/>
                    <a:pt x="267" y="126"/>
                    <a:pt x="265" y="117"/>
                  </a:cubicBezTo>
                  <a:cubicBezTo>
                    <a:pt x="263" y="109"/>
                    <a:pt x="261" y="101"/>
                    <a:pt x="257" y="92"/>
                  </a:cubicBezTo>
                  <a:cubicBezTo>
                    <a:pt x="254" y="85"/>
                    <a:pt x="250" y="77"/>
                    <a:pt x="244" y="69"/>
                  </a:cubicBezTo>
                  <a:cubicBezTo>
                    <a:pt x="240" y="63"/>
                    <a:pt x="235" y="55"/>
                    <a:pt x="229" y="49"/>
                  </a:cubicBezTo>
                  <a:cubicBezTo>
                    <a:pt x="179" y="0"/>
                    <a:pt x="89" y="0"/>
                    <a:pt x="40" y="49"/>
                  </a:cubicBezTo>
                  <a:cubicBezTo>
                    <a:pt x="15" y="74"/>
                    <a:pt x="0" y="109"/>
                    <a:pt x="0" y="144"/>
                  </a:cubicBezTo>
                  <a:cubicBezTo>
                    <a:pt x="0" y="179"/>
                    <a:pt x="15" y="213"/>
                    <a:pt x="40" y="238"/>
                  </a:cubicBezTo>
                  <a:cubicBezTo>
                    <a:pt x="46" y="244"/>
                    <a:pt x="53" y="250"/>
                    <a:pt x="60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218E1889-5E9C-DA43-B630-39B783F6C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413" y="730250"/>
              <a:ext cx="41275" cy="42863"/>
            </a:xfrm>
            <a:custGeom>
              <a:avLst/>
              <a:gdLst>
                <a:gd name="T0" fmla="*/ 133 w 266"/>
                <a:gd name="T1" fmla="*/ 277 h 277"/>
                <a:gd name="T2" fmla="*/ 159 w 266"/>
                <a:gd name="T3" fmla="*/ 274 h 277"/>
                <a:gd name="T4" fmla="*/ 184 w 266"/>
                <a:gd name="T5" fmla="*/ 266 h 277"/>
                <a:gd name="T6" fmla="*/ 207 w 266"/>
                <a:gd name="T7" fmla="*/ 254 h 277"/>
                <a:gd name="T8" fmla="*/ 227 w 266"/>
                <a:gd name="T9" fmla="*/ 238 h 277"/>
                <a:gd name="T10" fmla="*/ 244 w 266"/>
                <a:gd name="T11" fmla="*/ 218 h 277"/>
                <a:gd name="T12" fmla="*/ 256 w 266"/>
                <a:gd name="T13" fmla="*/ 194 h 277"/>
                <a:gd name="T14" fmla="*/ 264 w 266"/>
                <a:gd name="T15" fmla="*/ 169 h 277"/>
                <a:gd name="T16" fmla="*/ 266 w 266"/>
                <a:gd name="T17" fmla="*/ 143 h 277"/>
                <a:gd name="T18" fmla="*/ 227 w 266"/>
                <a:gd name="T19" fmla="*/ 49 h 277"/>
                <a:gd name="T20" fmla="*/ 39 w 266"/>
                <a:gd name="T21" fmla="*/ 49 h 277"/>
                <a:gd name="T22" fmla="*/ 0 w 266"/>
                <a:gd name="T23" fmla="*/ 143 h 277"/>
                <a:gd name="T24" fmla="*/ 39 w 266"/>
                <a:gd name="T25" fmla="*/ 238 h 277"/>
                <a:gd name="T26" fmla="*/ 133 w 266"/>
                <a:gd name="T2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6" h="277">
                  <a:moveTo>
                    <a:pt x="133" y="277"/>
                  </a:moveTo>
                  <a:cubicBezTo>
                    <a:pt x="141" y="277"/>
                    <a:pt x="150" y="276"/>
                    <a:pt x="159" y="274"/>
                  </a:cubicBezTo>
                  <a:cubicBezTo>
                    <a:pt x="168" y="272"/>
                    <a:pt x="176" y="269"/>
                    <a:pt x="184" y="266"/>
                  </a:cubicBezTo>
                  <a:cubicBezTo>
                    <a:pt x="192" y="263"/>
                    <a:pt x="200" y="259"/>
                    <a:pt x="207" y="254"/>
                  </a:cubicBezTo>
                  <a:cubicBezTo>
                    <a:pt x="214" y="249"/>
                    <a:pt x="221" y="244"/>
                    <a:pt x="227" y="238"/>
                  </a:cubicBezTo>
                  <a:cubicBezTo>
                    <a:pt x="234" y="231"/>
                    <a:pt x="239" y="225"/>
                    <a:pt x="244" y="218"/>
                  </a:cubicBezTo>
                  <a:cubicBezTo>
                    <a:pt x="248" y="210"/>
                    <a:pt x="253" y="202"/>
                    <a:pt x="256" y="194"/>
                  </a:cubicBezTo>
                  <a:cubicBezTo>
                    <a:pt x="260" y="186"/>
                    <a:pt x="262" y="178"/>
                    <a:pt x="264" y="169"/>
                  </a:cubicBezTo>
                  <a:cubicBezTo>
                    <a:pt x="266" y="161"/>
                    <a:pt x="266" y="152"/>
                    <a:pt x="266" y="143"/>
                  </a:cubicBezTo>
                  <a:cubicBezTo>
                    <a:pt x="266" y="108"/>
                    <a:pt x="252" y="74"/>
                    <a:pt x="227" y="49"/>
                  </a:cubicBezTo>
                  <a:cubicBezTo>
                    <a:pt x="178" y="0"/>
                    <a:pt x="88" y="0"/>
                    <a:pt x="39" y="49"/>
                  </a:cubicBezTo>
                  <a:cubicBezTo>
                    <a:pt x="14" y="74"/>
                    <a:pt x="0" y="108"/>
                    <a:pt x="0" y="143"/>
                  </a:cubicBezTo>
                  <a:cubicBezTo>
                    <a:pt x="0" y="178"/>
                    <a:pt x="14" y="213"/>
                    <a:pt x="39" y="238"/>
                  </a:cubicBezTo>
                  <a:cubicBezTo>
                    <a:pt x="64" y="262"/>
                    <a:pt x="98" y="277"/>
                    <a:pt x="133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C6449D41-D942-AB46-9715-48A33FE2E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649288"/>
              <a:ext cx="41275" cy="42863"/>
            </a:xfrm>
            <a:custGeom>
              <a:avLst/>
              <a:gdLst>
                <a:gd name="T0" fmla="*/ 11 w 267"/>
                <a:gd name="T1" fmla="*/ 190 h 273"/>
                <a:gd name="T2" fmla="*/ 23 w 267"/>
                <a:gd name="T3" fmla="*/ 213 h 273"/>
                <a:gd name="T4" fmla="*/ 40 w 267"/>
                <a:gd name="T5" fmla="*/ 234 h 273"/>
                <a:gd name="T6" fmla="*/ 134 w 267"/>
                <a:gd name="T7" fmla="*/ 273 h 273"/>
                <a:gd name="T8" fmla="*/ 160 w 267"/>
                <a:gd name="T9" fmla="*/ 270 h 273"/>
                <a:gd name="T10" fmla="*/ 185 w 267"/>
                <a:gd name="T11" fmla="*/ 263 h 273"/>
                <a:gd name="T12" fmla="*/ 208 w 267"/>
                <a:gd name="T13" fmla="*/ 251 h 273"/>
                <a:gd name="T14" fmla="*/ 228 w 267"/>
                <a:gd name="T15" fmla="*/ 234 h 273"/>
                <a:gd name="T16" fmla="*/ 245 w 267"/>
                <a:gd name="T17" fmla="*/ 213 h 273"/>
                <a:gd name="T18" fmla="*/ 257 w 267"/>
                <a:gd name="T19" fmla="*/ 190 h 273"/>
                <a:gd name="T20" fmla="*/ 264 w 267"/>
                <a:gd name="T21" fmla="*/ 165 h 273"/>
                <a:gd name="T22" fmla="*/ 267 w 267"/>
                <a:gd name="T23" fmla="*/ 139 h 273"/>
                <a:gd name="T24" fmla="*/ 264 w 267"/>
                <a:gd name="T25" fmla="*/ 113 h 273"/>
                <a:gd name="T26" fmla="*/ 257 w 267"/>
                <a:gd name="T27" fmla="*/ 88 h 273"/>
                <a:gd name="T28" fmla="*/ 245 w 267"/>
                <a:gd name="T29" fmla="*/ 65 h 273"/>
                <a:gd name="T30" fmla="*/ 228 w 267"/>
                <a:gd name="T31" fmla="*/ 45 h 273"/>
                <a:gd name="T32" fmla="*/ 208 w 267"/>
                <a:gd name="T33" fmla="*/ 29 h 273"/>
                <a:gd name="T34" fmla="*/ 185 w 267"/>
                <a:gd name="T35" fmla="*/ 17 h 273"/>
                <a:gd name="T36" fmla="*/ 160 w 267"/>
                <a:gd name="T37" fmla="*/ 9 h 273"/>
                <a:gd name="T38" fmla="*/ 40 w 267"/>
                <a:gd name="T39" fmla="*/ 45 h 273"/>
                <a:gd name="T40" fmla="*/ 23 w 267"/>
                <a:gd name="T41" fmla="*/ 65 h 273"/>
                <a:gd name="T42" fmla="*/ 11 w 267"/>
                <a:gd name="T43" fmla="*/ 88 h 273"/>
                <a:gd name="T44" fmla="*/ 3 w 267"/>
                <a:gd name="T45" fmla="*/ 113 h 273"/>
                <a:gd name="T46" fmla="*/ 0 w 267"/>
                <a:gd name="T47" fmla="*/ 139 h 273"/>
                <a:gd name="T48" fmla="*/ 3 w 267"/>
                <a:gd name="T49" fmla="*/ 165 h 273"/>
                <a:gd name="T50" fmla="*/ 11 w 267"/>
                <a:gd name="T51" fmla="*/ 19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7" h="273">
                  <a:moveTo>
                    <a:pt x="11" y="190"/>
                  </a:moveTo>
                  <a:cubicBezTo>
                    <a:pt x="14" y="198"/>
                    <a:pt x="18" y="206"/>
                    <a:pt x="23" y="213"/>
                  </a:cubicBezTo>
                  <a:cubicBezTo>
                    <a:pt x="28" y="220"/>
                    <a:pt x="34" y="227"/>
                    <a:pt x="40" y="234"/>
                  </a:cubicBezTo>
                  <a:cubicBezTo>
                    <a:pt x="64" y="259"/>
                    <a:pt x="99" y="273"/>
                    <a:pt x="134" y="273"/>
                  </a:cubicBezTo>
                  <a:cubicBezTo>
                    <a:pt x="143" y="273"/>
                    <a:pt x="152" y="272"/>
                    <a:pt x="160" y="270"/>
                  </a:cubicBezTo>
                  <a:cubicBezTo>
                    <a:pt x="168" y="269"/>
                    <a:pt x="177" y="266"/>
                    <a:pt x="185" y="263"/>
                  </a:cubicBezTo>
                  <a:cubicBezTo>
                    <a:pt x="193" y="259"/>
                    <a:pt x="201" y="255"/>
                    <a:pt x="208" y="251"/>
                  </a:cubicBezTo>
                  <a:cubicBezTo>
                    <a:pt x="215" y="245"/>
                    <a:pt x="222" y="240"/>
                    <a:pt x="228" y="234"/>
                  </a:cubicBezTo>
                  <a:cubicBezTo>
                    <a:pt x="234" y="227"/>
                    <a:pt x="240" y="220"/>
                    <a:pt x="245" y="213"/>
                  </a:cubicBezTo>
                  <a:cubicBezTo>
                    <a:pt x="250" y="206"/>
                    <a:pt x="254" y="198"/>
                    <a:pt x="257" y="190"/>
                  </a:cubicBezTo>
                  <a:cubicBezTo>
                    <a:pt x="260" y="182"/>
                    <a:pt x="263" y="174"/>
                    <a:pt x="264" y="165"/>
                  </a:cubicBezTo>
                  <a:cubicBezTo>
                    <a:pt x="266" y="156"/>
                    <a:pt x="267" y="148"/>
                    <a:pt x="267" y="139"/>
                  </a:cubicBezTo>
                  <a:cubicBezTo>
                    <a:pt x="267" y="130"/>
                    <a:pt x="266" y="122"/>
                    <a:pt x="264" y="113"/>
                  </a:cubicBezTo>
                  <a:cubicBezTo>
                    <a:pt x="263" y="104"/>
                    <a:pt x="260" y="96"/>
                    <a:pt x="257" y="88"/>
                  </a:cubicBezTo>
                  <a:cubicBezTo>
                    <a:pt x="254" y="80"/>
                    <a:pt x="250" y="72"/>
                    <a:pt x="245" y="65"/>
                  </a:cubicBezTo>
                  <a:cubicBezTo>
                    <a:pt x="240" y="58"/>
                    <a:pt x="234" y="51"/>
                    <a:pt x="228" y="45"/>
                  </a:cubicBezTo>
                  <a:cubicBezTo>
                    <a:pt x="222" y="39"/>
                    <a:pt x="215" y="33"/>
                    <a:pt x="208" y="29"/>
                  </a:cubicBezTo>
                  <a:cubicBezTo>
                    <a:pt x="201" y="24"/>
                    <a:pt x="193" y="20"/>
                    <a:pt x="185" y="17"/>
                  </a:cubicBezTo>
                  <a:cubicBezTo>
                    <a:pt x="177" y="13"/>
                    <a:pt x="168" y="11"/>
                    <a:pt x="160" y="9"/>
                  </a:cubicBezTo>
                  <a:cubicBezTo>
                    <a:pt x="116" y="0"/>
                    <a:pt x="70" y="14"/>
                    <a:pt x="40" y="45"/>
                  </a:cubicBezTo>
                  <a:cubicBezTo>
                    <a:pt x="34" y="51"/>
                    <a:pt x="28" y="58"/>
                    <a:pt x="23" y="65"/>
                  </a:cubicBezTo>
                  <a:cubicBezTo>
                    <a:pt x="18" y="72"/>
                    <a:pt x="14" y="80"/>
                    <a:pt x="11" y="88"/>
                  </a:cubicBezTo>
                  <a:cubicBezTo>
                    <a:pt x="8" y="96"/>
                    <a:pt x="5" y="104"/>
                    <a:pt x="3" y="113"/>
                  </a:cubicBezTo>
                  <a:cubicBezTo>
                    <a:pt x="2" y="122"/>
                    <a:pt x="0" y="130"/>
                    <a:pt x="0" y="139"/>
                  </a:cubicBezTo>
                  <a:cubicBezTo>
                    <a:pt x="0" y="148"/>
                    <a:pt x="2" y="156"/>
                    <a:pt x="3" y="165"/>
                  </a:cubicBezTo>
                  <a:cubicBezTo>
                    <a:pt x="5" y="174"/>
                    <a:pt x="8" y="182"/>
                    <a:pt x="11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3628528B-5F90-2048-A1E6-BC2DB1434F5D}"/>
              </a:ext>
            </a:extLst>
          </p:cNvPr>
          <p:cNvSpPr txBox="1"/>
          <p:nvPr/>
        </p:nvSpPr>
        <p:spPr>
          <a:xfrm>
            <a:off x="1531273" y="1898978"/>
            <a:ext cx="200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+mj-lt"/>
              </a:rPr>
              <a:t>1.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프로젝트 개요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BDFC6-7BAE-6A97-C5A0-C26E9A3C5BD4}"/>
              </a:ext>
            </a:extLst>
          </p:cNvPr>
          <p:cNvSpPr txBox="1"/>
          <p:nvPr/>
        </p:nvSpPr>
        <p:spPr>
          <a:xfrm>
            <a:off x="1522501" y="232604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팀 구성 및 역할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0002C7E-9F00-46C1-BF4F-E66F7423A653}"/>
              </a:ext>
            </a:extLst>
          </p:cNvPr>
          <p:cNvSpPr txBox="1"/>
          <p:nvPr/>
        </p:nvSpPr>
        <p:spPr>
          <a:xfrm>
            <a:off x="1522501" y="272121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기획 의도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9BD75A-5C75-9E11-CF30-B05D7F7952B6}"/>
              </a:ext>
            </a:extLst>
          </p:cNvPr>
          <p:cNvSpPr txBox="1"/>
          <p:nvPr/>
        </p:nvSpPr>
        <p:spPr>
          <a:xfrm>
            <a:off x="1522501" y="311638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개발 흐름 및 일정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8F74524-7603-2AAF-F426-8550B520CD26}"/>
              </a:ext>
            </a:extLst>
          </p:cNvPr>
          <p:cNvSpPr txBox="1"/>
          <p:nvPr/>
        </p:nvSpPr>
        <p:spPr>
          <a:xfrm>
            <a:off x="1522501" y="351155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</a:t>
            </a:r>
            <a:r>
              <a:rPr lang="en-US" altLang="ko-KR" sz="1400" b="1">
                <a:solidFill>
                  <a:schemeClr val="tx2"/>
                </a:solidFill>
                <a:latin typeface="+mj-lt"/>
              </a:rPr>
              <a:t>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기술 스택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4D2473-75CC-2CB0-244D-5A1CA95EFFBF}"/>
              </a:ext>
            </a:extLst>
          </p:cNvPr>
          <p:cNvGrpSpPr/>
          <p:nvPr/>
        </p:nvGrpSpPr>
        <p:grpSpPr>
          <a:xfrm>
            <a:off x="8167489" y="1798823"/>
            <a:ext cx="3243721" cy="2047992"/>
            <a:chOff x="4193103" y="1798823"/>
            <a:chExt cx="3243721" cy="204799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D2095B0-45F0-40BD-F75C-7A4A71EEC923}"/>
                </a:ext>
              </a:extLst>
            </p:cNvPr>
            <p:cNvSpPr txBox="1"/>
            <p:nvPr/>
          </p:nvSpPr>
          <p:spPr>
            <a:xfrm>
              <a:off x="4944478" y="1898579"/>
              <a:ext cx="2169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4</a:t>
              </a:r>
              <a:r>
                <a:rPr lang="en-US" altLang="ko-KR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인공지능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58DEC61-E989-4F35-4F40-09BADDD6975D}"/>
                </a:ext>
              </a:extLst>
            </p:cNvPr>
            <p:cNvGrpSpPr/>
            <p:nvPr/>
          </p:nvGrpSpPr>
          <p:grpSpPr>
            <a:xfrm>
              <a:off x="4193103" y="1798823"/>
              <a:ext cx="570691" cy="570691"/>
              <a:chOff x="843279" y="3876183"/>
              <a:chExt cx="570691" cy="570691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DDF8C767-AD48-98CF-ABCB-BAAEA2AD08F9}"/>
                  </a:ext>
                </a:extLst>
              </p:cNvPr>
              <p:cNvSpPr/>
              <p:nvPr/>
            </p:nvSpPr>
            <p:spPr>
              <a:xfrm>
                <a:off x="843279" y="3876183"/>
                <a:ext cx="570691" cy="57069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66225205-92C5-034C-A6C4-97CCBC9F187C}"/>
                  </a:ext>
                </a:extLst>
              </p:cNvPr>
              <p:cNvGrpSpPr/>
              <p:nvPr/>
            </p:nvGrpSpPr>
            <p:grpSpPr>
              <a:xfrm>
                <a:off x="975872" y="4003590"/>
                <a:ext cx="305504" cy="315876"/>
                <a:chOff x="9340850" y="38100"/>
                <a:chExt cx="1028701" cy="1063625"/>
              </a:xfrm>
              <a:solidFill>
                <a:schemeClr val="accent1"/>
              </a:solidFill>
            </p:grpSpPr>
            <p:sp>
              <p:nvSpPr>
                <p:cNvPr id="146" name="Freeform 114">
                  <a:extLst>
                    <a:ext uri="{FF2B5EF4-FFF2-40B4-BE49-F238E27FC236}">
                      <a16:creationId xmlns:a16="http://schemas.microsoft.com/office/drawing/2014/main" id="{0EBC373C-465B-4E4B-AAFA-C49FF6BD8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0850" y="50800"/>
                  <a:ext cx="800100" cy="1050925"/>
                </a:xfrm>
                <a:custGeom>
                  <a:avLst/>
                  <a:gdLst>
                    <a:gd name="T0" fmla="*/ 316 w 5261"/>
                    <a:gd name="T1" fmla="*/ 4326 h 6906"/>
                    <a:gd name="T2" fmla="*/ 753 w 5261"/>
                    <a:gd name="T3" fmla="*/ 4326 h 6906"/>
                    <a:gd name="T4" fmla="*/ 817 w 5261"/>
                    <a:gd name="T5" fmla="*/ 4390 h 6906"/>
                    <a:gd name="T6" fmla="*/ 817 w 5261"/>
                    <a:gd name="T7" fmla="*/ 5126 h 6906"/>
                    <a:gd name="T8" fmla="*/ 1646 w 5261"/>
                    <a:gd name="T9" fmla="*/ 5955 h 6906"/>
                    <a:gd name="T10" fmla="*/ 2204 w 5261"/>
                    <a:gd name="T11" fmla="*/ 5955 h 6906"/>
                    <a:gd name="T12" fmla="*/ 2273 w 5261"/>
                    <a:gd name="T13" fmla="*/ 6025 h 6906"/>
                    <a:gd name="T14" fmla="*/ 2273 w 5261"/>
                    <a:gd name="T15" fmla="*/ 6772 h 6906"/>
                    <a:gd name="T16" fmla="*/ 2407 w 5261"/>
                    <a:gd name="T17" fmla="*/ 6906 h 6906"/>
                    <a:gd name="T18" fmla="*/ 5128 w 5261"/>
                    <a:gd name="T19" fmla="*/ 6906 h 6906"/>
                    <a:gd name="T20" fmla="*/ 5261 w 5261"/>
                    <a:gd name="T21" fmla="*/ 6772 h 6906"/>
                    <a:gd name="T22" fmla="*/ 5261 w 5261"/>
                    <a:gd name="T23" fmla="*/ 5906 h 6906"/>
                    <a:gd name="T24" fmla="*/ 5128 w 5261"/>
                    <a:gd name="T25" fmla="*/ 5773 h 6906"/>
                    <a:gd name="T26" fmla="*/ 4994 w 5261"/>
                    <a:gd name="T27" fmla="*/ 5906 h 6906"/>
                    <a:gd name="T28" fmla="*/ 4994 w 5261"/>
                    <a:gd name="T29" fmla="*/ 6639 h 6906"/>
                    <a:gd name="T30" fmla="*/ 2540 w 5261"/>
                    <a:gd name="T31" fmla="*/ 6639 h 6906"/>
                    <a:gd name="T32" fmla="*/ 2540 w 5261"/>
                    <a:gd name="T33" fmla="*/ 6025 h 6906"/>
                    <a:gd name="T34" fmla="*/ 2204 w 5261"/>
                    <a:gd name="T35" fmla="*/ 5688 h 6906"/>
                    <a:gd name="T36" fmla="*/ 1646 w 5261"/>
                    <a:gd name="T37" fmla="*/ 5688 h 6906"/>
                    <a:gd name="T38" fmla="*/ 1083 w 5261"/>
                    <a:gd name="T39" fmla="*/ 5126 h 6906"/>
                    <a:gd name="T40" fmla="*/ 1083 w 5261"/>
                    <a:gd name="T41" fmla="*/ 4390 h 6906"/>
                    <a:gd name="T42" fmla="*/ 753 w 5261"/>
                    <a:gd name="T43" fmla="*/ 4060 h 6906"/>
                    <a:gd name="T44" fmla="*/ 316 w 5261"/>
                    <a:gd name="T45" fmla="*/ 4060 h 6906"/>
                    <a:gd name="T46" fmla="*/ 287 w 5261"/>
                    <a:gd name="T47" fmla="*/ 4043 h 6906"/>
                    <a:gd name="T48" fmla="*/ 287 w 5261"/>
                    <a:gd name="T49" fmla="*/ 4009 h 6906"/>
                    <a:gd name="T50" fmla="*/ 1036 w 5261"/>
                    <a:gd name="T51" fmla="*/ 2781 h 6906"/>
                    <a:gd name="T52" fmla="*/ 1084 w 5261"/>
                    <a:gd name="T53" fmla="*/ 2615 h 6906"/>
                    <a:gd name="T54" fmla="*/ 1851 w 5261"/>
                    <a:gd name="T55" fmla="*/ 926 h 6906"/>
                    <a:gd name="T56" fmla="*/ 3608 w 5261"/>
                    <a:gd name="T57" fmla="*/ 317 h 6906"/>
                    <a:gd name="T58" fmla="*/ 4178 w 5261"/>
                    <a:gd name="T59" fmla="*/ 430 h 6906"/>
                    <a:gd name="T60" fmla="*/ 4347 w 5261"/>
                    <a:gd name="T61" fmla="*/ 345 h 6906"/>
                    <a:gd name="T62" fmla="*/ 4262 w 5261"/>
                    <a:gd name="T63" fmla="*/ 177 h 6906"/>
                    <a:gd name="T64" fmla="*/ 3627 w 5261"/>
                    <a:gd name="T65" fmla="*/ 51 h 6906"/>
                    <a:gd name="T66" fmla="*/ 1671 w 5261"/>
                    <a:gd name="T67" fmla="*/ 729 h 6906"/>
                    <a:gd name="T68" fmla="*/ 818 w 5261"/>
                    <a:gd name="T69" fmla="*/ 2610 h 6906"/>
                    <a:gd name="T70" fmla="*/ 809 w 5261"/>
                    <a:gd name="T71" fmla="*/ 2642 h 6906"/>
                    <a:gd name="T72" fmla="*/ 60 w 5261"/>
                    <a:gd name="T73" fmla="*/ 3870 h 6906"/>
                    <a:gd name="T74" fmla="*/ 55 w 5261"/>
                    <a:gd name="T75" fmla="*/ 4173 h 6906"/>
                    <a:gd name="T76" fmla="*/ 316 w 5261"/>
                    <a:gd name="T77" fmla="*/ 4326 h 6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61" h="6906">
                      <a:moveTo>
                        <a:pt x="316" y="4326"/>
                      </a:moveTo>
                      <a:lnTo>
                        <a:pt x="753" y="4326"/>
                      </a:lnTo>
                      <a:cubicBezTo>
                        <a:pt x="788" y="4326"/>
                        <a:pt x="817" y="4355"/>
                        <a:pt x="817" y="4390"/>
                      </a:cubicBezTo>
                      <a:lnTo>
                        <a:pt x="817" y="5126"/>
                      </a:lnTo>
                      <a:cubicBezTo>
                        <a:pt x="817" y="5583"/>
                        <a:pt x="1189" y="5955"/>
                        <a:pt x="1646" y="5955"/>
                      </a:cubicBezTo>
                      <a:lnTo>
                        <a:pt x="2204" y="5955"/>
                      </a:lnTo>
                      <a:cubicBezTo>
                        <a:pt x="2242" y="5955"/>
                        <a:pt x="2273" y="5987"/>
                        <a:pt x="2273" y="6025"/>
                      </a:cubicBezTo>
                      <a:lnTo>
                        <a:pt x="2273" y="6772"/>
                      </a:lnTo>
                      <a:cubicBezTo>
                        <a:pt x="2273" y="6846"/>
                        <a:pt x="2333" y="6906"/>
                        <a:pt x="2407" y="6906"/>
                      </a:cubicBezTo>
                      <a:lnTo>
                        <a:pt x="5128" y="6906"/>
                      </a:lnTo>
                      <a:cubicBezTo>
                        <a:pt x="5201" y="6906"/>
                        <a:pt x="5261" y="6846"/>
                        <a:pt x="5261" y="6772"/>
                      </a:cubicBezTo>
                      <a:lnTo>
                        <a:pt x="5261" y="5906"/>
                      </a:lnTo>
                      <a:cubicBezTo>
                        <a:pt x="5261" y="5833"/>
                        <a:pt x="5201" y="5773"/>
                        <a:pt x="5128" y="5773"/>
                      </a:cubicBezTo>
                      <a:cubicBezTo>
                        <a:pt x="5054" y="5773"/>
                        <a:pt x="4994" y="5833"/>
                        <a:pt x="4994" y="5906"/>
                      </a:cubicBezTo>
                      <a:lnTo>
                        <a:pt x="4994" y="6639"/>
                      </a:lnTo>
                      <a:lnTo>
                        <a:pt x="2540" y="6639"/>
                      </a:lnTo>
                      <a:lnTo>
                        <a:pt x="2540" y="6025"/>
                      </a:lnTo>
                      <a:cubicBezTo>
                        <a:pt x="2540" y="5840"/>
                        <a:pt x="2389" y="5688"/>
                        <a:pt x="2204" y="5688"/>
                      </a:cubicBezTo>
                      <a:lnTo>
                        <a:pt x="1646" y="5688"/>
                      </a:lnTo>
                      <a:cubicBezTo>
                        <a:pt x="1336" y="5688"/>
                        <a:pt x="1083" y="5436"/>
                        <a:pt x="1083" y="5126"/>
                      </a:cubicBezTo>
                      <a:lnTo>
                        <a:pt x="1083" y="4390"/>
                      </a:lnTo>
                      <a:cubicBezTo>
                        <a:pt x="1083" y="4208"/>
                        <a:pt x="935" y="4060"/>
                        <a:pt x="753" y="4060"/>
                      </a:cubicBezTo>
                      <a:lnTo>
                        <a:pt x="316" y="4060"/>
                      </a:lnTo>
                      <a:cubicBezTo>
                        <a:pt x="300" y="4060"/>
                        <a:pt x="291" y="4051"/>
                        <a:pt x="287" y="4043"/>
                      </a:cubicBezTo>
                      <a:cubicBezTo>
                        <a:pt x="283" y="4035"/>
                        <a:pt x="279" y="4023"/>
                        <a:pt x="287" y="4009"/>
                      </a:cubicBezTo>
                      <a:lnTo>
                        <a:pt x="1036" y="2781"/>
                      </a:lnTo>
                      <a:cubicBezTo>
                        <a:pt x="1066" y="2731"/>
                        <a:pt x="1083" y="2674"/>
                        <a:pt x="1084" y="2615"/>
                      </a:cubicBezTo>
                      <a:cubicBezTo>
                        <a:pt x="1098" y="1965"/>
                        <a:pt x="1370" y="1365"/>
                        <a:pt x="1851" y="926"/>
                      </a:cubicBezTo>
                      <a:cubicBezTo>
                        <a:pt x="2332" y="488"/>
                        <a:pt x="2955" y="271"/>
                        <a:pt x="3608" y="317"/>
                      </a:cubicBezTo>
                      <a:cubicBezTo>
                        <a:pt x="3802" y="330"/>
                        <a:pt x="3994" y="368"/>
                        <a:pt x="4178" y="430"/>
                      </a:cubicBezTo>
                      <a:cubicBezTo>
                        <a:pt x="4248" y="453"/>
                        <a:pt x="4324" y="415"/>
                        <a:pt x="4347" y="345"/>
                      </a:cubicBezTo>
                      <a:cubicBezTo>
                        <a:pt x="4370" y="275"/>
                        <a:pt x="4332" y="200"/>
                        <a:pt x="4262" y="177"/>
                      </a:cubicBezTo>
                      <a:cubicBezTo>
                        <a:pt x="4057" y="108"/>
                        <a:pt x="3843" y="66"/>
                        <a:pt x="3627" y="51"/>
                      </a:cubicBezTo>
                      <a:cubicBezTo>
                        <a:pt x="2901" y="0"/>
                        <a:pt x="2206" y="241"/>
                        <a:pt x="1671" y="729"/>
                      </a:cubicBezTo>
                      <a:cubicBezTo>
                        <a:pt x="1136" y="1218"/>
                        <a:pt x="832" y="1886"/>
                        <a:pt x="818" y="2610"/>
                      </a:cubicBezTo>
                      <a:cubicBezTo>
                        <a:pt x="817" y="2622"/>
                        <a:pt x="814" y="2633"/>
                        <a:pt x="809" y="2642"/>
                      </a:cubicBezTo>
                      <a:lnTo>
                        <a:pt x="60" y="3870"/>
                      </a:lnTo>
                      <a:cubicBezTo>
                        <a:pt x="3" y="3964"/>
                        <a:pt x="0" y="4078"/>
                        <a:pt x="55" y="4173"/>
                      </a:cubicBezTo>
                      <a:cubicBezTo>
                        <a:pt x="108" y="4269"/>
                        <a:pt x="206" y="4326"/>
                        <a:pt x="316" y="43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7" name="Freeform 115">
                  <a:extLst>
                    <a:ext uri="{FF2B5EF4-FFF2-40B4-BE49-F238E27FC236}">
                      <a16:creationId xmlns:a16="http://schemas.microsoft.com/office/drawing/2014/main" id="{D7514B10-7959-7948-B39A-CBD4AAE328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61563" y="38100"/>
                  <a:ext cx="349250" cy="865188"/>
                </a:xfrm>
                <a:custGeom>
                  <a:avLst/>
                  <a:gdLst>
                    <a:gd name="T0" fmla="*/ 748 w 2297"/>
                    <a:gd name="T1" fmla="*/ 3750 h 5684"/>
                    <a:gd name="T2" fmla="*/ 820 w 2297"/>
                    <a:gd name="T3" fmla="*/ 3631 h 5684"/>
                    <a:gd name="T4" fmla="*/ 820 w 2297"/>
                    <a:gd name="T5" fmla="*/ 595 h 5684"/>
                    <a:gd name="T6" fmla="*/ 1148 w 2297"/>
                    <a:gd name="T7" fmla="*/ 266 h 5684"/>
                    <a:gd name="T8" fmla="*/ 1477 w 2297"/>
                    <a:gd name="T9" fmla="*/ 595 h 5684"/>
                    <a:gd name="T10" fmla="*/ 1477 w 2297"/>
                    <a:gd name="T11" fmla="*/ 3631 h 5684"/>
                    <a:gd name="T12" fmla="*/ 1549 w 2297"/>
                    <a:gd name="T13" fmla="*/ 3750 h 5684"/>
                    <a:gd name="T14" fmla="*/ 2030 w 2297"/>
                    <a:gd name="T15" fmla="*/ 4536 h 5684"/>
                    <a:gd name="T16" fmla="*/ 1148 w 2297"/>
                    <a:gd name="T17" fmla="*/ 5418 h 5684"/>
                    <a:gd name="T18" fmla="*/ 267 w 2297"/>
                    <a:gd name="T19" fmla="*/ 4536 h 5684"/>
                    <a:gd name="T20" fmla="*/ 748 w 2297"/>
                    <a:gd name="T21" fmla="*/ 3750 h 5684"/>
                    <a:gd name="T22" fmla="*/ 1148 w 2297"/>
                    <a:gd name="T23" fmla="*/ 5684 h 5684"/>
                    <a:gd name="T24" fmla="*/ 2297 w 2297"/>
                    <a:gd name="T25" fmla="*/ 4536 h 5684"/>
                    <a:gd name="T26" fmla="*/ 1744 w 2297"/>
                    <a:gd name="T27" fmla="*/ 3553 h 5684"/>
                    <a:gd name="T28" fmla="*/ 1744 w 2297"/>
                    <a:gd name="T29" fmla="*/ 595 h 5684"/>
                    <a:gd name="T30" fmla="*/ 1148 w 2297"/>
                    <a:gd name="T31" fmla="*/ 0 h 5684"/>
                    <a:gd name="T32" fmla="*/ 554 w 2297"/>
                    <a:gd name="T33" fmla="*/ 595 h 5684"/>
                    <a:gd name="T34" fmla="*/ 554 w 2297"/>
                    <a:gd name="T35" fmla="*/ 3553 h 5684"/>
                    <a:gd name="T36" fmla="*/ 0 w 2297"/>
                    <a:gd name="T37" fmla="*/ 4536 h 5684"/>
                    <a:gd name="T38" fmla="*/ 1148 w 2297"/>
                    <a:gd name="T39" fmla="*/ 5684 h 5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97" h="5684">
                      <a:moveTo>
                        <a:pt x="748" y="3750"/>
                      </a:moveTo>
                      <a:cubicBezTo>
                        <a:pt x="792" y="3727"/>
                        <a:pt x="820" y="3681"/>
                        <a:pt x="820" y="3631"/>
                      </a:cubicBezTo>
                      <a:lnTo>
                        <a:pt x="820" y="595"/>
                      </a:lnTo>
                      <a:cubicBezTo>
                        <a:pt x="820" y="414"/>
                        <a:pt x="968" y="266"/>
                        <a:pt x="1148" y="266"/>
                      </a:cubicBezTo>
                      <a:cubicBezTo>
                        <a:pt x="1329" y="266"/>
                        <a:pt x="1477" y="414"/>
                        <a:pt x="1477" y="595"/>
                      </a:cubicBezTo>
                      <a:lnTo>
                        <a:pt x="1477" y="3631"/>
                      </a:lnTo>
                      <a:cubicBezTo>
                        <a:pt x="1477" y="3681"/>
                        <a:pt x="1505" y="3727"/>
                        <a:pt x="1549" y="3750"/>
                      </a:cubicBezTo>
                      <a:cubicBezTo>
                        <a:pt x="1846" y="3902"/>
                        <a:pt x="2030" y="4203"/>
                        <a:pt x="2030" y="4536"/>
                      </a:cubicBezTo>
                      <a:cubicBezTo>
                        <a:pt x="2030" y="5022"/>
                        <a:pt x="1635" y="5418"/>
                        <a:pt x="1148" y="5418"/>
                      </a:cubicBezTo>
                      <a:cubicBezTo>
                        <a:pt x="662" y="5418"/>
                        <a:pt x="267" y="5022"/>
                        <a:pt x="267" y="4536"/>
                      </a:cubicBezTo>
                      <a:cubicBezTo>
                        <a:pt x="267" y="4203"/>
                        <a:pt x="451" y="3901"/>
                        <a:pt x="748" y="3750"/>
                      </a:cubicBezTo>
                      <a:close/>
                      <a:moveTo>
                        <a:pt x="1148" y="5684"/>
                      </a:moveTo>
                      <a:cubicBezTo>
                        <a:pt x="1782" y="5684"/>
                        <a:pt x="2297" y="5169"/>
                        <a:pt x="2297" y="4536"/>
                      </a:cubicBezTo>
                      <a:cubicBezTo>
                        <a:pt x="2297" y="4130"/>
                        <a:pt x="2087" y="3761"/>
                        <a:pt x="1744" y="3553"/>
                      </a:cubicBezTo>
                      <a:lnTo>
                        <a:pt x="1744" y="595"/>
                      </a:lnTo>
                      <a:cubicBezTo>
                        <a:pt x="1744" y="267"/>
                        <a:pt x="1477" y="0"/>
                        <a:pt x="1148" y="0"/>
                      </a:cubicBezTo>
                      <a:cubicBezTo>
                        <a:pt x="820" y="0"/>
                        <a:pt x="554" y="267"/>
                        <a:pt x="554" y="595"/>
                      </a:cubicBezTo>
                      <a:lnTo>
                        <a:pt x="554" y="3553"/>
                      </a:lnTo>
                      <a:cubicBezTo>
                        <a:pt x="210" y="3760"/>
                        <a:pt x="0" y="4130"/>
                        <a:pt x="0" y="4536"/>
                      </a:cubicBezTo>
                      <a:cubicBezTo>
                        <a:pt x="0" y="5169"/>
                        <a:pt x="515" y="5684"/>
                        <a:pt x="1148" y="568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8" name="Freeform 116">
                  <a:extLst>
                    <a:ext uri="{FF2B5EF4-FFF2-40B4-BE49-F238E27FC236}">
                      <a16:creationId xmlns:a16="http://schemas.microsoft.com/office/drawing/2014/main" id="{792EA77F-E386-8340-B7CA-7BA5D154EA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37763" y="241300"/>
                  <a:ext cx="198438" cy="585788"/>
                </a:xfrm>
                <a:custGeom>
                  <a:avLst/>
                  <a:gdLst>
                    <a:gd name="T0" fmla="*/ 653 w 1305"/>
                    <a:gd name="T1" fmla="*/ 2818 h 3856"/>
                    <a:gd name="T2" fmla="*/ 1038 w 1305"/>
                    <a:gd name="T3" fmla="*/ 3204 h 3856"/>
                    <a:gd name="T4" fmla="*/ 653 w 1305"/>
                    <a:gd name="T5" fmla="*/ 3589 h 3856"/>
                    <a:gd name="T6" fmla="*/ 267 w 1305"/>
                    <a:gd name="T7" fmla="*/ 3204 h 3856"/>
                    <a:gd name="T8" fmla="*/ 653 w 1305"/>
                    <a:gd name="T9" fmla="*/ 2818 h 3856"/>
                    <a:gd name="T10" fmla="*/ 653 w 1305"/>
                    <a:gd name="T11" fmla="*/ 3856 h 3856"/>
                    <a:gd name="T12" fmla="*/ 1305 w 1305"/>
                    <a:gd name="T13" fmla="*/ 3204 h 3856"/>
                    <a:gd name="T14" fmla="*/ 786 w 1305"/>
                    <a:gd name="T15" fmla="*/ 2565 h 3856"/>
                    <a:gd name="T16" fmla="*/ 786 w 1305"/>
                    <a:gd name="T17" fmla="*/ 133 h 3856"/>
                    <a:gd name="T18" fmla="*/ 653 w 1305"/>
                    <a:gd name="T19" fmla="*/ 0 h 3856"/>
                    <a:gd name="T20" fmla="*/ 519 w 1305"/>
                    <a:gd name="T21" fmla="*/ 133 h 3856"/>
                    <a:gd name="T22" fmla="*/ 519 w 1305"/>
                    <a:gd name="T23" fmla="*/ 2565 h 3856"/>
                    <a:gd name="T24" fmla="*/ 0 w 1305"/>
                    <a:gd name="T25" fmla="*/ 3204 h 3856"/>
                    <a:gd name="T26" fmla="*/ 653 w 1305"/>
                    <a:gd name="T27" fmla="*/ 3856 h 3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05" h="3856">
                      <a:moveTo>
                        <a:pt x="653" y="2818"/>
                      </a:moveTo>
                      <a:cubicBezTo>
                        <a:pt x="865" y="2818"/>
                        <a:pt x="1038" y="2991"/>
                        <a:pt x="1038" y="3204"/>
                      </a:cubicBezTo>
                      <a:cubicBezTo>
                        <a:pt x="1038" y="3416"/>
                        <a:pt x="865" y="3589"/>
                        <a:pt x="653" y="3589"/>
                      </a:cubicBezTo>
                      <a:cubicBezTo>
                        <a:pt x="440" y="3589"/>
                        <a:pt x="267" y="3416"/>
                        <a:pt x="267" y="3204"/>
                      </a:cubicBezTo>
                      <a:cubicBezTo>
                        <a:pt x="267" y="2991"/>
                        <a:pt x="440" y="2818"/>
                        <a:pt x="653" y="2818"/>
                      </a:cubicBezTo>
                      <a:close/>
                      <a:moveTo>
                        <a:pt x="653" y="3856"/>
                      </a:moveTo>
                      <a:cubicBezTo>
                        <a:pt x="1012" y="3856"/>
                        <a:pt x="1305" y="3563"/>
                        <a:pt x="1305" y="3204"/>
                      </a:cubicBezTo>
                      <a:cubicBezTo>
                        <a:pt x="1305" y="2890"/>
                        <a:pt x="1082" y="2627"/>
                        <a:pt x="786" y="2565"/>
                      </a:cubicBezTo>
                      <a:lnTo>
                        <a:pt x="786" y="133"/>
                      </a:lnTo>
                      <a:cubicBezTo>
                        <a:pt x="786" y="60"/>
                        <a:pt x="726" y="0"/>
                        <a:pt x="653" y="0"/>
                      </a:cubicBezTo>
                      <a:cubicBezTo>
                        <a:pt x="579" y="0"/>
                        <a:pt x="519" y="60"/>
                        <a:pt x="519" y="133"/>
                      </a:cubicBezTo>
                      <a:lnTo>
                        <a:pt x="519" y="2565"/>
                      </a:lnTo>
                      <a:cubicBezTo>
                        <a:pt x="223" y="2627"/>
                        <a:pt x="0" y="2890"/>
                        <a:pt x="0" y="3204"/>
                      </a:cubicBezTo>
                      <a:cubicBezTo>
                        <a:pt x="0" y="3563"/>
                        <a:pt x="293" y="3856"/>
                        <a:pt x="653" y="38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9" name="Freeform 117">
                  <a:extLst>
                    <a:ext uri="{FF2B5EF4-FFF2-40B4-BE49-F238E27FC236}">
                      <a16:creationId xmlns:a16="http://schemas.microsoft.com/office/drawing/2014/main" id="{73A022D6-48BE-D949-934D-50A6AB1639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663" y="166688"/>
                  <a:ext cx="115888" cy="41275"/>
                </a:xfrm>
                <a:custGeom>
                  <a:avLst/>
                  <a:gdLst>
                    <a:gd name="T0" fmla="*/ 133 w 765"/>
                    <a:gd name="T1" fmla="*/ 267 h 267"/>
                    <a:gd name="T2" fmla="*/ 632 w 765"/>
                    <a:gd name="T3" fmla="*/ 267 h 267"/>
                    <a:gd name="T4" fmla="*/ 765 w 765"/>
                    <a:gd name="T5" fmla="*/ 134 h 267"/>
                    <a:gd name="T6" fmla="*/ 632 w 765"/>
                    <a:gd name="T7" fmla="*/ 0 h 267"/>
                    <a:gd name="T8" fmla="*/ 133 w 765"/>
                    <a:gd name="T9" fmla="*/ 0 h 267"/>
                    <a:gd name="T10" fmla="*/ 0 w 765"/>
                    <a:gd name="T11" fmla="*/ 134 h 267"/>
                    <a:gd name="T12" fmla="*/ 133 w 765"/>
                    <a:gd name="T13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5" h="267">
                      <a:moveTo>
                        <a:pt x="133" y="267"/>
                      </a:moveTo>
                      <a:lnTo>
                        <a:pt x="632" y="267"/>
                      </a:lnTo>
                      <a:cubicBezTo>
                        <a:pt x="706" y="267"/>
                        <a:pt x="765" y="207"/>
                        <a:pt x="765" y="134"/>
                      </a:cubicBezTo>
                      <a:cubicBezTo>
                        <a:pt x="765" y="60"/>
                        <a:pt x="706" y="0"/>
                        <a:pt x="632" y="0"/>
                      </a:cubicBezTo>
                      <a:lnTo>
                        <a:pt x="133" y="0"/>
                      </a:lnTo>
                      <a:cubicBezTo>
                        <a:pt x="59" y="0"/>
                        <a:pt x="0" y="60"/>
                        <a:pt x="0" y="134"/>
                      </a:cubicBezTo>
                      <a:cubicBezTo>
                        <a:pt x="0" y="207"/>
                        <a:pt x="59" y="267"/>
                        <a:pt x="133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0" name="Freeform 118">
                  <a:extLst>
                    <a:ext uri="{FF2B5EF4-FFF2-40B4-BE49-F238E27FC236}">
                      <a16:creationId xmlns:a16="http://schemas.microsoft.com/office/drawing/2014/main" id="{4CAE5606-BCEC-B445-819D-6167CD52A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663" y="258763"/>
                  <a:ext cx="115888" cy="39688"/>
                </a:xfrm>
                <a:custGeom>
                  <a:avLst/>
                  <a:gdLst>
                    <a:gd name="T0" fmla="*/ 133 w 765"/>
                    <a:gd name="T1" fmla="*/ 267 h 267"/>
                    <a:gd name="T2" fmla="*/ 632 w 765"/>
                    <a:gd name="T3" fmla="*/ 267 h 267"/>
                    <a:gd name="T4" fmla="*/ 765 w 765"/>
                    <a:gd name="T5" fmla="*/ 134 h 267"/>
                    <a:gd name="T6" fmla="*/ 632 w 765"/>
                    <a:gd name="T7" fmla="*/ 0 h 267"/>
                    <a:gd name="T8" fmla="*/ 133 w 765"/>
                    <a:gd name="T9" fmla="*/ 0 h 267"/>
                    <a:gd name="T10" fmla="*/ 0 w 765"/>
                    <a:gd name="T11" fmla="*/ 134 h 267"/>
                    <a:gd name="T12" fmla="*/ 133 w 765"/>
                    <a:gd name="T13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5" h="267">
                      <a:moveTo>
                        <a:pt x="133" y="267"/>
                      </a:moveTo>
                      <a:lnTo>
                        <a:pt x="632" y="267"/>
                      </a:lnTo>
                      <a:cubicBezTo>
                        <a:pt x="706" y="267"/>
                        <a:pt x="765" y="207"/>
                        <a:pt x="765" y="134"/>
                      </a:cubicBezTo>
                      <a:cubicBezTo>
                        <a:pt x="765" y="60"/>
                        <a:pt x="706" y="0"/>
                        <a:pt x="632" y="0"/>
                      </a:cubicBezTo>
                      <a:lnTo>
                        <a:pt x="133" y="0"/>
                      </a:lnTo>
                      <a:cubicBezTo>
                        <a:pt x="59" y="0"/>
                        <a:pt x="0" y="60"/>
                        <a:pt x="0" y="134"/>
                      </a:cubicBezTo>
                      <a:cubicBezTo>
                        <a:pt x="0" y="207"/>
                        <a:pt x="59" y="267"/>
                        <a:pt x="133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1" name="Freeform 119">
                  <a:extLst>
                    <a:ext uri="{FF2B5EF4-FFF2-40B4-BE49-F238E27FC236}">
                      <a16:creationId xmlns:a16="http://schemas.microsoft.com/office/drawing/2014/main" id="{2ACCDBAD-6893-1046-BE01-0EE98D230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663" y="350838"/>
                  <a:ext cx="115888" cy="39688"/>
                </a:xfrm>
                <a:custGeom>
                  <a:avLst/>
                  <a:gdLst>
                    <a:gd name="T0" fmla="*/ 133 w 765"/>
                    <a:gd name="T1" fmla="*/ 267 h 267"/>
                    <a:gd name="T2" fmla="*/ 632 w 765"/>
                    <a:gd name="T3" fmla="*/ 267 h 267"/>
                    <a:gd name="T4" fmla="*/ 765 w 765"/>
                    <a:gd name="T5" fmla="*/ 134 h 267"/>
                    <a:gd name="T6" fmla="*/ 632 w 765"/>
                    <a:gd name="T7" fmla="*/ 0 h 267"/>
                    <a:gd name="T8" fmla="*/ 133 w 765"/>
                    <a:gd name="T9" fmla="*/ 0 h 267"/>
                    <a:gd name="T10" fmla="*/ 0 w 765"/>
                    <a:gd name="T11" fmla="*/ 134 h 267"/>
                    <a:gd name="T12" fmla="*/ 133 w 765"/>
                    <a:gd name="T13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5" h="267">
                      <a:moveTo>
                        <a:pt x="133" y="267"/>
                      </a:moveTo>
                      <a:lnTo>
                        <a:pt x="632" y="267"/>
                      </a:lnTo>
                      <a:cubicBezTo>
                        <a:pt x="706" y="267"/>
                        <a:pt x="765" y="207"/>
                        <a:pt x="765" y="134"/>
                      </a:cubicBezTo>
                      <a:cubicBezTo>
                        <a:pt x="765" y="60"/>
                        <a:pt x="706" y="0"/>
                        <a:pt x="632" y="0"/>
                      </a:cubicBezTo>
                      <a:lnTo>
                        <a:pt x="133" y="0"/>
                      </a:lnTo>
                      <a:cubicBezTo>
                        <a:pt x="59" y="0"/>
                        <a:pt x="0" y="60"/>
                        <a:pt x="0" y="134"/>
                      </a:cubicBezTo>
                      <a:cubicBezTo>
                        <a:pt x="0" y="207"/>
                        <a:pt x="59" y="267"/>
                        <a:pt x="133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C85DDE-E159-27EC-79A5-9538CD02E331}"/>
                </a:ext>
              </a:extLst>
            </p:cNvPr>
            <p:cNvSpPr txBox="1"/>
            <p:nvPr/>
          </p:nvSpPr>
          <p:spPr>
            <a:xfrm>
              <a:off x="4876598" y="2353529"/>
              <a:ext cx="216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설계 및 구조도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D83B9AC-860E-BD52-AC7B-3CC933A02353}"/>
                </a:ext>
              </a:extLst>
            </p:cNvPr>
            <p:cNvSpPr txBox="1"/>
            <p:nvPr/>
          </p:nvSpPr>
          <p:spPr>
            <a:xfrm>
              <a:off x="4876598" y="2748699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데이터 확인 및 전처리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A8AFE74-ADFB-D724-18BC-E2C6C72A921B}"/>
                </a:ext>
              </a:extLst>
            </p:cNvPr>
            <p:cNvSpPr txBox="1"/>
            <p:nvPr/>
          </p:nvSpPr>
          <p:spPr>
            <a:xfrm>
              <a:off x="4876598" y="3143869"/>
              <a:ext cx="2479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03.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모델 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(</a:t>
              </a:r>
              <a:r>
                <a:rPr lang="en-US" altLang="ko-KR" sz="1400" b="1" dirty="0" err="1">
                  <a:solidFill>
                    <a:schemeClr val="tx2"/>
                  </a:solidFill>
                  <a:latin typeface="+mj-lt"/>
                </a:rPr>
                <a:t>resnet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, </a:t>
              </a:r>
              <a:r>
                <a:rPr lang="en-US" altLang="ko-KR" sz="1400" b="1" dirty="0" err="1">
                  <a:solidFill>
                    <a:schemeClr val="tx2"/>
                  </a:solidFill>
                  <a:latin typeface="+mj-lt"/>
                </a:rPr>
                <a:t>vgg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)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128DF0-B72B-22FC-B437-384ECC68230A}"/>
                </a:ext>
              </a:extLst>
            </p:cNvPr>
            <p:cNvSpPr txBox="1"/>
            <p:nvPr/>
          </p:nvSpPr>
          <p:spPr>
            <a:xfrm>
              <a:off x="4876598" y="3539038"/>
              <a:ext cx="216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04.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히스토리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1A00E-87EF-7702-6DA4-51A102C65A6C}"/>
              </a:ext>
            </a:extLst>
          </p:cNvPr>
          <p:cNvGrpSpPr/>
          <p:nvPr/>
        </p:nvGrpSpPr>
        <p:grpSpPr>
          <a:xfrm>
            <a:off x="4205089" y="4433045"/>
            <a:ext cx="3283715" cy="1631753"/>
            <a:chOff x="4175940" y="4107564"/>
            <a:chExt cx="3283715" cy="1631753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99332AB1-7624-60ED-3FD0-F3A1548E8CE5}"/>
                </a:ext>
              </a:extLst>
            </p:cNvPr>
            <p:cNvSpPr/>
            <p:nvPr/>
          </p:nvSpPr>
          <p:spPr>
            <a:xfrm>
              <a:off x="4175940" y="4107564"/>
              <a:ext cx="570691" cy="570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787FE76-D4A4-FC57-C003-582079DCC0E1}"/>
                </a:ext>
              </a:extLst>
            </p:cNvPr>
            <p:cNvSpPr txBox="1"/>
            <p:nvPr/>
          </p:nvSpPr>
          <p:spPr>
            <a:xfrm>
              <a:off x="4899429" y="4214137"/>
              <a:ext cx="2560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3.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챗봇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11EFAED-019B-6ED6-28A9-0262F0489AED}"/>
                </a:ext>
              </a:extLst>
            </p:cNvPr>
            <p:cNvSpPr txBox="1"/>
            <p:nvPr/>
          </p:nvSpPr>
          <p:spPr>
            <a:xfrm>
              <a:off x="4890657" y="464120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설계 및 구조도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7896828-E052-C2BB-2578-87627DEA32E4}"/>
                </a:ext>
              </a:extLst>
            </p:cNvPr>
            <p:cNvSpPr txBox="1"/>
            <p:nvPr/>
          </p:nvSpPr>
          <p:spPr>
            <a:xfrm>
              <a:off x="4890657" y="503637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데이터 수집 및 전처리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DD2C198-2D32-38C5-F443-F7697CCF3CEC}"/>
                </a:ext>
              </a:extLst>
            </p:cNvPr>
            <p:cNvSpPr txBox="1"/>
            <p:nvPr/>
          </p:nvSpPr>
          <p:spPr>
            <a:xfrm>
              <a:off x="4890657" y="543154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03. Dialogflow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구성</a:t>
              </a:r>
            </a:p>
          </p:txBody>
        </p: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CC7EADBE-CAD4-7BC4-00E3-E49439750950}"/>
                </a:ext>
              </a:extLst>
            </p:cNvPr>
            <p:cNvGrpSpPr/>
            <p:nvPr/>
          </p:nvGrpSpPr>
          <p:grpSpPr>
            <a:xfrm>
              <a:off x="4294625" y="4227192"/>
              <a:ext cx="333320" cy="331434"/>
              <a:chOff x="3665538" y="3802063"/>
              <a:chExt cx="1122362" cy="1116012"/>
            </a:xfrm>
            <a:solidFill>
              <a:schemeClr val="accent1"/>
            </a:solidFill>
          </p:grpSpPr>
          <p:sp>
            <p:nvSpPr>
              <p:cNvPr id="178" name="Freeform 47">
                <a:extLst>
                  <a:ext uri="{FF2B5EF4-FFF2-40B4-BE49-F238E27FC236}">
                    <a16:creationId xmlns:a16="http://schemas.microsoft.com/office/drawing/2014/main" id="{4D9498DA-4ABA-967D-458D-7E7806F5A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538" y="4089400"/>
                <a:ext cx="477838" cy="828675"/>
              </a:xfrm>
              <a:custGeom>
                <a:avLst/>
                <a:gdLst>
                  <a:gd name="T0" fmla="*/ 2930 w 3142"/>
                  <a:gd name="T1" fmla="*/ 4145 h 5449"/>
                  <a:gd name="T2" fmla="*/ 3137 w 3142"/>
                  <a:gd name="T3" fmla="*/ 3643 h 5449"/>
                  <a:gd name="T4" fmla="*/ 3137 w 3142"/>
                  <a:gd name="T5" fmla="*/ 2504 h 5449"/>
                  <a:gd name="T6" fmla="*/ 3004 w 3142"/>
                  <a:gd name="T7" fmla="*/ 2371 h 5449"/>
                  <a:gd name="T8" fmla="*/ 2870 w 3142"/>
                  <a:gd name="T9" fmla="*/ 2504 h 5449"/>
                  <a:gd name="T10" fmla="*/ 2870 w 3142"/>
                  <a:gd name="T11" fmla="*/ 3643 h 5449"/>
                  <a:gd name="T12" fmla="*/ 2741 w 3142"/>
                  <a:gd name="T13" fmla="*/ 3957 h 5449"/>
                  <a:gd name="T14" fmla="*/ 1250 w 3142"/>
                  <a:gd name="T15" fmla="*/ 5047 h 5449"/>
                  <a:gd name="T16" fmla="*/ 553 w 3142"/>
                  <a:gd name="T17" fmla="*/ 5137 h 5449"/>
                  <a:gd name="T18" fmla="*/ 266 w 3142"/>
                  <a:gd name="T19" fmla="*/ 3564 h 5449"/>
                  <a:gd name="T20" fmla="*/ 2227 w 3142"/>
                  <a:gd name="T21" fmla="*/ 419 h 5449"/>
                  <a:gd name="T22" fmla="*/ 2727 w 3142"/>
                  <a:gd name="T23" fmla="*/ 344 h 5449"/>
                  <a:gd name="T24" fmla="*/ 2870 w 3142"/>
                  <a:gd name="T25" fmla="*/ 691 h 5449"/>
                  <a:gd name="T26" fmla="*/ 3001 w 3142"/>
                  <a:gd name="T27" fmla="*/ 826 h 5449"/>
                  <a:gd name="T28" fmla="*/ 3137 w 3142"/>
                  <a:gd name="T29" fmla="*/ 696 h 5449"/>
                  <a:gd name="T30" fmla="*/ 2870 w 3142"/>
                  <a:gd name="T31" fmla="*/ 119 h 5449"/>
                  <a:gd name="T32" fmla="*/ 2107 w 3142"/>
                  <a:gd name="T33" fmla="*/ 180 h 5449"/>
                  <a:gd name="T34" fmla="*/ 0 w 3142"/>
                  <a:gd name="T35" fmla="*/ 3564 h 5449"/>
                  <a:gd name="T36" fmla="*/ 401 w 3142"/>
                  <a:gd name="T37" fmla="*/ 5356 h 5449"/>
                  <a:gd name="T38" fmla="*/ 724 w 3142"/>
                  <a:gd name="T39" fmla="*/ 5449 h 5449"/>
                  <a:gd name="T40" fmla="*/ 1345 w 3142"/>
                  <a:gd name="T41" fmla="*/ 5296 h 5449"/>
                  <a:gd name="T42" fmla="*/ 2930 w 3142"/>
                  <a:gd name="T43" fmla="*/ 4145 h 5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42" h="5449">
                    <a:moveTo>
                      <a:pt x="2930" y="4145"/>
                    </a:moveTo>
                    <a:cubicBezTo>
                      <a:pt x="3063" y="4011"/>
                      <a:pt x="3137" y="3832"/>
                      <a:pt x="3137" y="3643"/>
                    </a:cubicBezTo>
                    <a:lnTo>
                      <a:pt x="3137" y="2504"/>
                    </a:lnTo>
                    <a:cubicBezTo>
                      <a:pt x="3137" y="2431"/>
                      <a:pt x="3077" y="2371"/>
                      <a:pt x="3004" y="2371"/>
                    </a:cubicBezTo>
                    <a:cubicBezTo>
                      <a:pt x="2930" y="2371"/>
                      <a:pt x="2870" y="2431"/>
                      <a:pt x="2870" y="2504"/>
                    </a:cubicBezTo>
                    <a:lnTo>
                      <a:pt x="2870" y="3643"/>
                    </a:lnTo>
                    <a:cubicBezTo>
                      <a:pt x="2870" y="3762"/>
                      <a:pt x="2824" y="3873"/>
                      <a:pt x="2741" y="3957"/>
                    </a:cubicBezTo>
                    <a:cubicBezTo>
                      <a:pt x="2490" y="4210"/>
                      <a:pt x="1842" y="4821"/>
                      <a:pt x="1250" y="5047"/>
                    </a:cubicBezTo>
                    <a:cubicBezTo>
                      <a:pt x="920" y="5172"/>
                      <a:pt x="689" y="5231"/>
                      <a:pt x="553" y="5137"/>
                    </a:cubicBezTo>
                    <a:cubicBezTo>
                      <a:pt x="357" y="5002"/>
                      <a:pt x="266" y="4502"/>
                      <a:pt x="266" y="3564"/>
                    </a:cubicBezTo>
                    <a:cubicBezTo>
                      <a:pt x="266" y="1680"/>
                      <a:pt x="1495" y="785"/>
                      <a:pt x="2227" y="419"/>
                    </a:cubicBezTo>
                    <a:cubicBezTo>
                      <a:pt x="2384" y="340"/>
                      <a:pt x="2598" y="263"/>
                      <a:pt x="2727" y="344"/>
                    </a:cubicBezTo>
                    <a:cubicBezTo>
                      <a:pt x="2847" y="419"/>
                      <a:pt x="2871" y="620"/>
                      <a:pt x="2870" y="691"/>
                    </a:cubicBezTo>
                    <a:cubicBezTo>
                      <a:pt x="2869" y="764"/>
                      <a:pt x="2927" y="825"/>
                      <a:pt x="3001" y="826"/>
                    </a:cubicBezTo>
                    <a:cubicBezTo>
                      <a:pt x="3074" y="827"/>
                      <a:pt x="3135" y="769"/>
                      <a:pt x="3137" y="696"/>
                    </a:cubicBezTo>
                    <a:cubicBezTo>
                      <a:pt x="3137" y="679"/>
                      <a:pt x="3142" y="291"/>
                      <a:pt x="2870" y="119"/>
                    </a:cubicBezTo>
                    <a:cubicBezTo>
                      <a:pt x="2683" y="0"/>
                      <a:pt x="2426" y="21"/>
                      <a:pt x="2107" y="180"/>
                    </a:cubicBezTo>
                    <a:cubicBezTo>
                      <a:pt x="1320" y="574"/>
                      <a:pt x="0" y="1537"/>
                      <a:pt x="0" y="3564"/>
                    </a:cubicBezTo>
                    <a:cubicBezTo>
                      <a:pt x="0" y="4654"/>
                      <a:pt x="112" y="5157"/>
                      <a:pt x="401" y="5356"/>
                    </a:cubicBezTo>
                    <a:cubicBezTo>
                      <a:pt x="498" y="5423"/>
                      <a:pt x="607" y="5449"/>
                      <a:pt x="724" y="5449"/>
                    </a:cubicBezTo>
                    <a:cubicBezTo>
                      <a:pt x="919" y="5449"/>
                      <a:pt x="1134" y="5376"/>
                      <a:pt x="1345" y="5296"/>
                    </a:cubicBezTo>
                    <a:cubicBezTo>
                      <a:pt x="1963" y="5061"/>
                      <a:pt x="2603" y="4474"/>
                      <a:pt x="2930" y="4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48">
                <a:extLst>
                  <a:ext uri="{FF2B5EF4-FFF2-40B4-BE49-F238E27FC236}">
                    <a16:creationId xmlns:a16="http://schemas.microsoft.com/office/drawing/2014/main" id="{7341E87E-3A0A-6459-16CE-8397A71E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475" y="4089400"/>
                <a:ext cx="479425" cy="828675"/>
              </a:xfrm>
              <a:custGeom>
                <a:avLst/>
                <a:gdLst>
                  <a:gd name="T0" fmla="*/ 1034 w 3142"/>
                  <a:gd name="T1" fmla="*/ 180 h 5449"/>
                  <a:gd name="T2" fmla="*/ 271 w 3142"/>
                  <a:gd name="T3" fmla="*/ 119 h 5449"/>
                  <a:gd name="T4" fmla="*/ 5 w 3142"/>
                  <a:gd name="T5" fmla="*/ 696 h 5449"/>
                  <a:gd name="T6" fmla="*/ 141 w 3142"/>
                  <a:gd name="T7" fmla="*/ 826 h 5449"/>
                  <a:gd name="T8" fmla="*/ 271 w 3142"/>
                  <a:gd name="T9" fmla="*/ 690 h 5449"/>
                  <a:gd name="T10" fmla="*/ 414 w 3142"/>
                  <a:gd name="T11" fmla="*/ 345 h 5449"/>
                  <a:gd name="T12" fmla="*/ 915 w 3142"/>
                  <a:gd name="T13" fmla="*/ 419 h 5449"/>
                  <a:gd name="T14" fmla="*/ 2875 w 3142"/>
                  <a:gd name="T15" fmla="*/ 3564 h 5449"/>
                  <a:gd name="T16" fmla="*/ 2589 w 3142"/>
                  <a:gd name="T17" fmla="*/ 5137 h 5449"/>
                  <a:gd name="T18" fmla="*/ 1891 w 3142"/>
                  <a:gd name="T19" fmla="*/ 5047 h 5449"/>
                  <a:gd name="T20" fmla="*/ 401 w 3142"/>
                  <a:gd name="T21" fmla="*/ 3957 h 5449"/>
                  <a:gd name="T22" fmla="*/ 271 w 3142"/>
                  <a:gd name="T23" fmla="*/ 3643 h 5449"/>
                  <a:gd name="T24" fmla="*/ 271 w 3142"/>
                  <a:gd name="T25" fmla="*/ 2504 h 5449"/>
                  <a:gd name="T26" fmla="*/ 138 w 3142"/>
                  <a:gd name="T27" fmla="*/ 2371 h 5449"/>
                  <a:gd name="T28" fmla="*/ 5 w 3142"/>
                  <a:gd name="T29" fmla="*/ 2504 h 5449"/>
                  <a:gd name="T30" fmla="*/ 5 w 3142"/>
                  <a:gd name="T31" fmla="*/ 3643 h 5449"/>
                  <a:gd name="T32" fmla="*/ 212 w 3142"/>
                  <a:gd name="T33" fmla="*/ 4145 h 5449"/>
                  <a:gd name="T34" fmla="*/ 1797 w 3142"/>
                  <a:gd name="T35" fmla="*/ 5296 h 5449"/>
                  <a:gd name="T36" fmla="*/ 2418 w 3142"/>
                  <a:gd name="T37" fmla="*/ 5449 h 5449"/>
                  <a:gd name="T38" fmla="*/ 2740 w 3142"/>
                  <a:gd name="T39" fmla="*/ 5356 h 5449"/>
                  <a:gd name="T40" fmla="*/ 3142 w 3142"/>
                  <a:gd name="T41" fmla="*/ 3564 h 5449"/>
                  <a:gd name="T42" fmla="*/ 1034 w 3142"/>
                  <a:gd name="T43" fmla="*/ 180 h 5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42" h="5449">
                    <a:moveTo>
                      <a:pt x="1034" y="180"/>
                    </a:moveTo>
                    <a:cubicBezTo>
                      <a:pt x="716" y="21"/>
                      <a:pt x="459" y="0"/>
                      <a:pt x="271" y="119"/>
                    </a:cubicBezTo>
                    <a:cubicBezTo>
                      <a:pt x="0" y="291"/>
                      <a:pt x="4" y="679"/>
                      <a:pt x="5" y="696"/>
                    </a:cubicBezTo>
                    <a:cubicBezTo>
                      <a:pt x="6" y="769"/>
                      <a:pt x="68" y="827"/>
                      <a:pt x="141" y="826"/>
                    </a:cubicBezTo>
                    <a:cubicBezTo>
                      <a:pt x="214" y="825"/>
                      <a:pt x="273" y="764"/>
                      <a:pt x="271" y="690"/>
                    </a:cubicBezTo>
                    <a:cubicBezTo>
                      <a:pt x="270" y="625"/>
                      <a:pt x="293" y="421"/>
                      <a:pt x="414" y="345"/>
                    </a:cubicBezTo>
                    <a:cubicBezTo>
                      <a:pt x="543" y="263"/>
                      <a:pt x="757" y="340"/>
                      <a:pt x="915" y="419"/>
                    </a:cubicBezTo>
                    <a:cubicBezTo>
                      <a:pt x="1647" y="785"/>
                      <a:pt x="2875" y="1680"/>
                      <a:pt x="2875" y="3564"/>
                    </a:cubicBezTo>
                    <a:cubicBezTo>
                      <a:pt x="2875" y="4502"/>
                      <a:pt x="2784" y="5002"/>
                      <a:pt x="2589" y="5137"/>
                    </a:cubicBezTo>
                    <a:cubicBezTo>
                      <a:pt x="2453" y="5231"/>
                      <a:pt x="2221" y="5172"/>
                      <a:pt x="1891" y="5047"/>
                    </a:cubicBezTo>
                    <a:cubicBezTo>
                      <a:pt x="1299" y="4821"/>
                      <a:pt x="652" y="4210"/>
                      <a:pt x="401" y="3957"/>
                    </a:cubicBezTo>
                    <a:cubicBezTo>
                      <a:pt x="317" y="3873"/>
                      <a:pt x="271" y="3762"/>
                      <a:pt x="271" y="3643"/>
                    </a:cubicBezTo>
                    <a:lnTo>
                      <a:pt x="271" y="2504"/>
                    </a:lnTo>
                    <a:cubicBezTo>
                      <a:pt x="271" y="2431"/>
                      <a:pt x="212" y="2371"/>
                      <a:pt x="138" y="2371"/>
                    </a:cubicBezTo>
                    <a:cubicBezTo>
                      <a:pt x="64" y="2371"/>
                      <a:pt x="5" y="2431"/>
                      <a:pt x="5" y="2504"/>
                    </a:cubicBezTo>
                    <a:lnTo>
                      <a:pt x="5" y="3643"/>
                    </a:lnTo>
                    <a:cubicBezTo>
                      <a:pt x="5" y="3832"/>
                      <a:pt x="78" y="4011"/>
                      <a:pt x="212" y="4145"/>
                    </a:cubicBezTo>
                    <a:cubicBezTo>
                      <a:pt x="538" y="4474"/>
                      <a:pt x="1179" y="5061"/>
                      <a:pt x="1797" y="5296"/>
                    </a:cubicBezTo>
                    <a:cubicBezTo>
                      <a:pt x="2007" y="5376"/>
                      <a:pt x="2223" y="5449"/>
                      <a:pt x="2418" y="5449"/>
                    </a:cubicBezTo>
                    <a:cubicBezTo>
                      <a:pt x="2535" y="5449"/>
                      <a:pt x="2644" y="5423"/>
                      <a:pt x="2740" y="5356"/>
                    </a:cubicBezTo>
                    <a:cubicBezTo>
                      <a:pt x="3029" y="5157"/>
                      <a:pt x="3142" y="4654"/>
                      <a:pt x="3142" y="3564"/>
                    </a:cubicBezTo>
                    <a:cubicBezTo>
                      <a:pt x="3142" y="1537"/>
                      <a:pt x="1821" y="574"/>
                      <a:pt x="1034" y="18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Freeform 49">
                <a:extLst>
                  <a:ext uri="{FF2B5EF4-FFF2-40B4-BE49-F238E27FC236}">
                    <a16:creationId xmlns:a16="http://schemas.microsoft.com/office/drawing/2014/main" id="{DCA36568-DB3B-A91A-A9C2-361CA39AC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688" y="3802063"/>
                <a:ext cx="504825" cy="679450"/>
              </a:xfrm>
              <a:custGeom>
                <a:avLst/>
                <a:gdLst>
                  <a:gd name="T0" fmla="*/ 1902 w 3312"/>
                  <a:gd name="T1" fmla="*/ 0 h 4460"/>
                  <a:gd name="T2" fmla="*/ 1768 w 3312"/>
                  <a:gd name="T3" fmla="*/ 133 h 4460"/>
                  <a:gd name="T4" fmla="*/ 1768 w 3312"/>
                  <a:gd name="T5" fmla="*/ 2678 h 4460"/>
                  <a:gd name="T6" fmla="*/ 1807 w 3312"/>
                  <a:gd name="T7" fmla="*/ 2772 h 4460"/>
                  <a:gd name="T8" fmla="*/ 2979 w 3312"/>
                  <a:gd name="T9" fmla="*/ 3944 h 4460"/>
                  <a:gd name="T10" fmla="*/ 2980 w 3312"/>
                  <a:gd name="T11" fmla="*/ 4089 h 4460"/>
                  <a:gd name="T12" fmla="*/ 2942 w 3312"/>
                  <a:gd name="T13" fmla="*/ 4127 h 4460"/>
                  <a:gd name="T14" fmla="*/ 2796 w 3312"/>
                  <a:gd name="T15" fmla="*/ 4127 h 4460"/>
                  <a:gd name="T16" fmla="*/ 1733 w 3312"/>
                  <a:gd name="T17" fmla="*/ 3064 h 4460"/>
                  <a:gd name="T18" fmla="*/ 1544 w 3312"/>
                  <a:gd name="T19" fmla="*/ 3064 h 4460"/>
                  <a:gd name="T20" fmla="*/ 480 w 3312"/>
                  <a:gd name="T21" fmla="*/ 4127 h 4460"/>
                  <a:gd name="T22" fmla="*/ 335 w 3312"/>
                  <a:gd name="T23" fmla="*/ 4127 h 4460"/>
                  <a:gd name="T24" fmla="*/ 297 w 3312"/>
                  <a:gd name="T25" fmla="*/ 4089 h 4460"/>
                  <a:gd name="T26" fmla="*/ 267 w 3312"/>
                  <a:gd name="T27" fmla="*/ 4016 h 4460"/>
                  <a:gd name="T28" fmla="*/ 297 w 3312"/>
                  <a:gd name="T29" fmla="*/ 3944 h 4460"/>
                  <a:gd name="T30" fmla="*/ 1469 w 3312"/>
                  <a:gd name="T31" fmla="*/ 2772 h 4460"/>
                  <a:gd name="T32" fmla="*/ 1508 w 3312"/>
                  <a:gd name="T33" fmla="*/ 2678 h 4460"/>
                  <a:gd name="T34" fmla="*/ 1508 w 3312"/>
                  <a:gd name="T35" fmla="*/ 133 h 4460"/>
                  <a:gd name="T36" fmla="*/ 1375 w 3312"/>
                  <a:gd name="T37" fmla="*/ 0 h 4460"/>
                  <a:gd name="T38" fmla="*/ 1242 w 3312"/>
                  <a:gd name="T39" fmla="*/ 133 h 4460"/>
                  <a:gd name="T40" fmla="*/ 1242 w 3312"/>
                  <a:gd name="T41" fmla="*/ 2623 h 4460"/>
                  <a:gd name="T42" fmla="*/ 109 w 3312"/>
                  <a:gd name="T43" fmla="*/ 3755 h 4460"/>
                  <a:gd name="T44" fmla="*/ 0 w 3312"/>
                  <a:gd name="T45" fmla="*/ 4016 h 4460"/>
                  <a:gd name="T46" fmla="*/ 108 w 3312"/>
                  <a:gd name="T47" fmla="*/ 4278 h 4460"/>
                  <a:gd name="T48" fmla="*/ 146 w 3312"/>
                  <a:gd name="T49" fmla="*/ 4316 h 4460"/>
                  <a:gd name="T50" fmla="*/ 408 w 3312"/>
                  <a:gd name="T51" fmla="*/ 4424 h 4460"/>
                  <a:gd name="T52" fmla="*/ 669 w 3312"/>
                  <a:gd name="T53" fmla="*/ 4316 h 4460"/>
                  <a:gd name="T54" fmla="*/ 1638 w 3312"/>
                  <a:gd name="T55" fmla="*/ 3347 h 4460"/>
                  <a:gd name="T56" fmla="*/ 2608 w 3312"/>
                  <a:gd name="T57" fmla="*/ 4316 h 4460"/>
                  <a:gd name="T58" fmla="*/ 3130 w 3312"/>
                  <a:gd name="T59" fmla="*/ 4316 h 4460"/>
                  <a:gd name="T60" fmla="*/ 3168 w 3312"/>
                  <a:gd name="T61" fmla="*/ 4278 h 4460"/>
                  <a:gd name="T62" fmla="*/ 3168 w 3312"/>
                  <a:gd name="T63" fmla="*/ 3755 h 4460"/>
                  <a:gd name="T64" fmla="*/ 2035 w 3312"/>
                  <a:gd name="T65" fmla="*/ 2623 h 4460"/>
                  <a:gd name="T66" fmla="*/ 2035 w 3312"/>
                  <a:gd name="T67" fmla="*/ 133 h 4460"/>
                  <a:gd name="T68" fmla="*/ 1902 w 3312"/>
                  <a:gd name="T69" fmla="*/ 0 h 4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12" h="4460">
                    <a:moveTo>
                      <a:pt x="1902" y="0"/>
                    </a:moveTo>
                    <a:cubicBezTo>
                      <a:pt x="1828" y="0"/>
                      <a:pt x="1768" y="60"/>
                      <a:pt x="1768" y="133"/>
                    </a:cubicBezTo>
                    <a:lnTo>
                      <a:pt x="1768" y="2678"/>
                    </a:lnTo>
                    <a:cubicBezTo>
                      <a:pt x="1768" y="2713"/>
                      <a:pt x="1782" y="2747"/>
                      <a:pt x="1807" y="2772"/>
                    </a:cubicBezTo>
                    <a:lnTo>
                      <a:pt x="2979" y="3944"/>
                    </a:lnTo>
                    <a:cubicBezTo>
                      <a:pt x="3020" y="3984"/>
                      <a:pt x="3020" y="4049"/>
                      <a:pt x="2980" y="4089"/>
                    </a:cubicBezTo>
                    <a:lnTo>
                      <a:pt x="2942" y="4127"/>
                    </a:lnTo>
                    <a:cubicBezTo>
                      <a:pt x="2902" y="4167"/>
                      <a:pt x="2836" y="4167"/>
                      <a:pt x="2796" y="4127"/>
                    </a:cubicBezTo>
                    <a:lnTo>
                      <a:pt x="1733" y="3064"/>
                    </a:lnTo>
                    <a:cubicBezTo>
                      <a:pt x="1681" y="3012"/>
                      <a:pt x="1596" y="3012"/>
                      <a:pt x="1544" y="3064"/>
                    </a:cubicBezTo>
                    <a:lnTo>
                      <a:pt x="480" y="4127"/>
                    </a:lnTo>
                    <a:cubicBezTo>
                      <a:pt x="440" y="4167"/>
                      <a:pt x="375" y="4167"/>
                      <a:pt x="335" y="4127"/>
                    </a:cubicBezTo>
                    <a:lnTo>
                      <a:pt x="297" y="4089"/>
                    </a:lnTo>
                    <a:cubicBezTo>
                      <a:pt x="278" y="4070"/>
                      <a:pt x="267" y="4044"/>
                      <a:pt x="267" y="4016"/>
                    </a:cubicBezTo>
                    <a:cubicBezTo>
                      <a:pt x="267" y="3989"/>
                      <a:pt x="278" y="3963"/>
                      <a:pt x="297" y="3944"/>
                    </a:cubicBezTo>
                    <a:lnTo>
                      <a:pt x="1469" y="2772"/>
                    </a:lnTo>
                    <a:cubicBezTo>
                      <a:pt x="1494" y="2747"/>
                      <a:pt x="1508" y="2713"/>
                      <a:pt x="1508" y="2678"/>
                    </a:cubicBezTo>
                    <a:lnTo>
                      <a:pt x="1508" y="133"/>
                    </a:lnTo>
                    <a:cubicBezTo>
                      <a:pt x="1508" y="60"/>
                      <a:pt x="1449" y="0"/>
                      <a:pt x="1375" y="0"/>
                    </a:cubicBezTo>
                    <a:cubicBezTo>
                      <a:pt x="1301" y="0"/>
                      <a:pt x="1242" y="60"/>
                      <a:pt x="1242" y="133"/>
                    </a:cubicBezTo>
                    <a:lnTo>
                      <a:pt x="1242" y="2623"/>
                    </a:lnTo>
                    <a:lnTo>
                      <a:pt x="109" y="3755"/>
                    </a:lnTo>
                    <a:cubicBezTo>
                      <a:pt x="39" y="3825"/>
                      <a:pt x="0" y="3918"/>
                      <a:pt x="0" y="4016"/>
                    </a:cubicBezTo>
                    <a:cubicBezTo>
                      <a:pt x="0" y="4115"/>
                      <a:pt x="39" y="4208"/>
                      <a:pt x="108" y="4278"/>
                    </a:cubicBezTo>
                    <a:lnTo>
                      <a:pt x="146" y="4316"/>
                    </a:lnTo>
                    <a:cubicBezTo>
                      <a:pt x="218" y="4388"/>
                      <a:pt x="313" y="4424"/>
                      <a:pt x="408" y="4424"/>
                    </a:cubicBezTo>
                    <a:cubicBezTo>
                      <a:pt x="502" y="4424"/>
                      <a:pt x="597" y="4388"/>
                      <a:pt x="669" y="4316"/>
                    </a:cubicBezTo>
                    <a:lnTo>
                      <a:pt x="1638" y="3347"/>
                    </a:lnTo>
                    <a:lnTo>
                      <a:pt x="2608" y="4316"/>
                    </a:lnTo>
                    <a:cubicBezTo>
                      <a:pt x="2752" y="4460"/>
                      <a:pt x="2986" y="4460"/>
                      <a:pt x="3130" y="4316"/>
                    </a:cubicBezTo>
                    <a:lnTo>
                      <a:pt x="3168" y="4278"/>
                    </a:lnTo>
                    <a:cubicBezTo>
                      <a:pt x="3312" y="4134"/>
                      <a:pt x="3312" y="3899"/>
                      <a:pt x="3168" y="3755"/>
                    </a:cubicBezTo>
                    <a:lnTo>
                      <a:pt x="2035" y="2623"/>
                    </a:lnTo>
                    <a:lnTo>
                      <a:pt x="2035" y="133"/>
                    </a:lnTo>
                    <a:cubicBezTo>
                      <a:pt x="2035" y="60"/>
                      <a:pt x="1975" y="0"/>
                      <a:pt x="190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50">
                <a:extLst>
                  <a:ext uri="{FF2B5EF4-FFF2-40B4-BE49-F238E27FC236}">
                    <a16:creationId xmlns:a16="http://schemas.microsoft.com/office/drawing/2014/main" id="{4AE6D5F1-9CE2-9E11-133B-99354A24DC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7613" y="4371975"/>
                <a:ext cx="215900" cy="215900"/>
              </a:xfrm>
              <a:custGeom>
                <a:avLst/>
                <a:gdLst>
                  <a:gd name="T0" fmla="*/ 904 w 1415"/>
                  <a:gd name="T1" fmla="*/ 708 h 1415"/>
                  <a:gd name="T2" fmla="*/ 707 w 1415"/>
                  <a:gd name="T3" fmla="*/ 905 h 1415"/>
                  <a:gd name="T4" fmla="*/ 510 w 1415"/>
                  <a:gd name="T5" fmla="*/ 708 h 1415"/>
                  <a:gd name="T6" fmla="*/ 707 w 1415"/>
                  <a:gd name="T7" fmla="*/ 511 h 1415"/>
                  <a:gd name="T8" fmla="*/ 904 w 1415"/>
                  <a:gd name="T9" fmla="*/ 708 h 1415"/>
                  <a:gd name="T10" fmla="*/ 395 w 1415"/>
                  <a:gd name="T11" fmla="*/ 1208 h 1415"/>
                  <a:gd name="T12" fmla="*/ 488 w 1415"/>
                  <a:gd name="T13" fmla="*/ 1116 h 1415"/>
                  <a:gd name="T14" fmla="*/ 574 w 1415"/>
                  <a:gd name="T15" fmla="*/ 1152 h 1415"/>
                  <a:gd name="T16" fmla="*/ 574 w 1415"/>
                  <a:gd name="T17" fmla="*/ 1282 h 1415"/>
                  <a:gd name="T18" fmla="*/ 707 w 1415"/>
                  <a:gd name="T19" fmla="*/ 1415 h 1415"/>
                  <a:gd name="T20" fmla="*/ 841 w 1415"/>
                  <a:gd name="T21" fmla="*/ 1282 h 1415"/>
                  <a:gd name="T22" fmla="*/ 841 w 1415"/>
                  <a:gd name="T23" fmla="*/ 1152 h 1415"/>
                  <a:gd name="T24" fmla="*/ 927 w 1415"/>
                  <a:gd name="T25" fmla="*/ 1116 h 1415"/>
                  <a:gd name="T26" fmla="*/ 1019 w 1415"/>
                  <a:gd name="T27" fmla="*/ 1208 h 1415"/>
                  <a:gd name="T28" fmla="*/ 1113 w 1415"/>
                  <a:gd name="T29" fmla="*/ 1247 h 1415"/>
                  <a:gd name="T30" fmla="*/ 1208 w 1415"/>
                  <a:gd name="T31" fmla="*/ 1208 h 1415"/>
                  <a:gd name="T32" fmla="*/ 1208 w 1415"/>
                  <a:gd name="T33" fmla="*/ 1020 h 1415"/>
                  <a:gd name="T34" fmla="*/ 1115 w 1415"/>
                  <a:gd name="T35" fmla="*/ 927 h 1415"/>
                  <a:gd name="T36" fmla="*/ 1151 w 1415"/>
                  <a:gd name="T37" fmla="*/ 841 h 1415"/>
                  <a:gd name="T38" fmla="*/ 1282 w 1415"/>
                  <a:gd name="T39" fmla="*/ 841 h 1415"/>
                  <a:gd name="T40" fmla="*/ 1415 w 1415"/>
                  <a:gd name="T41" fmla="*/ 708 h 1415"/>
                  <a:gd name="T42" fmla="*/ 1282 w 1415"/>
                  <a:gd name="T43" fmla="*/ 574 h 1415"/>
                  <a:gd name="T44" fmla="*/ 1151 w 1415"/>
                  <a:gd name="T45" fmla="*/ 574 h 1415"/>
                  <a:gd name="T46" fmla="*/ 1115 w 1415"/>
                  <a:gd name="T47" fmla="*/ 488 h 1415"/>
                  <a:gd name="T48" fmla="*/ 1208 w 1415"/>
                  <a:gd name="T49" fmla="*/ 396 h 1415"/>
                  <a:gd name="T50" fmla="*/ 1208 w 1415"/>
                  <a:gd name="T51" fmla="*/ 207 h 1415"/>
                  <a:gd name="T52" fmla="*/ 1019 w 1415"/>
                  <a:gd name="T53" fmla="*/ 207 h 1415"/>
                  <a:gd name="T54" fmla="*/ 927 w 1415"/>
                  <a:gd name="T55" fmla="*/ 300 h 1415"/>
                  <a:gd name="T56" fmla="*/ 841 w 1415"/>
                  <a:gd name="T57" fmla="*/ 264 h 1415"/>
                  <a:gd name="T58" fmla="*/ 841 w 1415"/>
                  <a:gd name="T59" fmla="*/ 133 h 1415"/>
                  <a:gd name="T60" fmla="*/ 707 w 1415"/>
                  <a:gd name="T61" fmla="*/ 0 h 1415"/>
                  <a:gd name="T62" fmla="*/ 574 w 1415"/>
                  <a:gd name="T63" fmla="*/ 133 h 1415"/>
                  <a:gd name="T64" fmla="*/ 574 w 1415"/>
                  <a:gd name="T65" fmla="*/ 264 h 1415"/>
                  <a:gd name="T66" fmla="*/ 488 w 1415"/>
                  <a:gd name="T67" fmla="*/ 300 h 1415"/>
                  <a:gd name="T68" fmla="*/ 395 w 1415"/>
                  <a:gd name="T69" fmla="*/ 207 h 1415"/>
                  <a:gd name="T70" fmla="*/ 207 w 1415"/>
                  <a:gd name="T71" fmla="*/ 207 h 1415"/>
                  <a:gd name="T72" fmla="*/ 207 w 1415"/>
                  <a:gd name="T73" fmla="*/ 396 h 1415"/>
                  <a:gd name="T74" fmla="*/ 299 w 1415"/>
                  <a:gd name="T75" fmla="*/ 488 h 1415"/>
                  <a:gd name="T76" fmla="*/ 263 w 1415"/>
                  <a:gd name="T77" fmla="*/ 574 h 1415"/>
                  <a:gd name="T78" fmla="*/ 133 w 1415"/>
                  <a:gd name="T79" fmla="*/ 574 h 1415"/>
                  <a:gd name="T80" fmla="*/ 0 w 1415"/>
                  <a:gd name="T81" fmla="*/ 708 h 1415"/>
                  <a:gd name="T82" fmla="*/ 133 w 1415"/>
                  <a:gd name="T83" fmla="*/ 841 h 1415"/>
                  <a:gd name="T84" fmla="*/ 263 w 1415"/>
                  <a:gd name="T85" fmla="*/ 841 h 1415"/>
                  <a:gd name="T86" fmla="*/ 299 w 1415"/>
                  <a:gd name="T87" fmla="*/ 927 h 1415"/>
                  <a:gd name="T88" fmla="*/ 207 w 1415"/>
                  <a:gd name="T89" fmla="*/ 1020 h 1415"/>
                  <a:gd name="T90" fmla="*/ 207 w 1415"/>
                  <a:gd name="T91" fmla="*/ 1208 h 1415"/>
                  <a:gd name="T92" fmla="*/ 301 w 1415"/>
                  <a:gd name="T93" fmla="*/ 1247 h 1415"/>
                  <a:gd name="T94" fmla="*/ 395 w 1415"/>
                  <a:gd name="T95" fmla="*/ 1208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15" h="1415">
                    <a:moveTo>
                      <a:pt x="904" y="708"/>
                    </a:moveTo>
                    <a:cubicBezTo>
                      <a:pt x="904" y="816"/>
                      <a:pt x="816" y="905"/>
                      <a:pt x="707" y="905"/>
                    </a:cubicBezTo>
                    <a:cubicBezTo>
                      <a:pt x="599" y="905"/>
                      <a:pt x="510" y="816"/>
                      <a:pt x="510" y="708"/>
                    </a:cubicBezTo>
                    <a:cubicBezTo>
                      <a:pt x="510" y="599"/>
                      <a:pt x="599" y="511"/>
                      <a:pt x="707" y="511"/>
                    </a:cubicBezTo>
                    <a:cubicBezTo>
                      <a:pt x="816" y="511"/>
                      <a:pt x="904" y="599"/>
                      <a:pt x="904" y="708"/>
                    </a:cubicBezTo>
                    <a:close/>
                    <a:moveTo>
                      <a:pt x="395" y="1208"/>
                    </a:moveTo>
                    <a:lnTo>
                      <a:pt x="488" y="1116"/>
                    </a:lnTo>
                    <a:cubicBezTo>
                      <a:pt x="515" y="1131"/>
                      <a:pt x="544" y="1143"/>
                      <a:pt x="574" y="1152"/>
                    </a:cubicBezTo>
                    <a:lnTo>
                      <a:pt x="574" y="1282"/>
                    </a:lnTo>
                    <a:cubicBezTo>
                      <a:pt x="574" y="1356"/>
                      <a:pt x="634" y="1415"/>
                      <a:pt x="707" y="1415"/>
                    </a:cubicBezTo>
                    <a:cubicBezTo>
                      <a:pt x="781" y="1415"/>
                      <a:pt x="841" y="1356"/>
                      <a:pt x="841" y="1282"/>
                    </a:cubicBezTo>
                    <a:lnTo>
                      <a:pt x="841" y="1152"/>
                    </a:lnTo>
                    <a:cubicBezTo>
                      <a:pt x="871" y="1143"/>
                      <a:pt x="900" y="1131"/>
                      <a:pt x="927" y="1116"/>
                    </a:cubicBezTo>
                    <a:lnTo>
                      <a:pt x="1019" y="1208"/>
                    </a:lnTo>
                    <a:cubicBezTo>
                      <a:pt x="1045" y="1234"/>
                      <a:pt x="1079" y="1247"/>
                      <a:pt x="1113" y="1247"/>
                    </a:cubicBezTo>
                    <a:cubicBezTo>
                      <a:pt x="1148" y="1247"/>
                      <a:pt x="1182" y="1234"/>
                      <a:pt x="1208" y="1208"/>
                    </a:cubicBezTo>
                    <a:cubicBezTo>
                      <a:pt x="1260" y="1156"/>
                      <a:pt x="1260" y="1072"/>
                      <a:pt x="1208" y="1020"/>
                    </a:cubicBezTo>
                    <a:lnTo>
                      <a:pt x="1115" y="927"/>
                    </a:lnTo>
                    <a:cubicBezTo>
                      <a:pt x="1130" y="900"/>
                      <a:pt x="1142" y="871"/>
                      <a:pt x="1151" y="841"/>
                    </a:cubicBezTo>
                    <a:lnTo>
                      <a:pt x="1282" y="841"/>
                    </a:lnTo>
                    <a:cubicBezTo>
                      <a:pt x="1355" y="841"/>
                      <a:pt x="1415" y="781"/>
                      <a:pt x="1415" y="708"/>
                    </a:cubicBezTo>
                    <a:cubicBezTo>
                      <a:pt x="1415" y="634"/>
                      <a:pt x="1355" y="574"/>
                      <a:pt x="1282" y="574"/>
                    </a:cubicBezTo>
                    <a:lnTo>
                      <a:pt x="1151" y="574"/>
                    </a:lnTo>
                    <a:cubicBezTo>
                      <a:pt x="1142" y="544"/>
                      <a:pt x="1130" y="515"/>
                      <a:pt x="1115" y="488"/>
                    </a:cubicBezTo>
                    <a:lnTo>
                      <a:pt x="1208" y="396"/>
                    </a:lnTo>
                    <a:cubicBezTo>
                      <a:pt x="1260" y="344"/>
                      <a:pt x="1260" y="259"/>
                      <a:pt x="1208" y="207"/>
                    </a:cubicBezTo>
                    <a:cubicBezTo>
                      <a:pt x="1156" y="155"/>
                      <a:pt x="1071" y="155"/>
                      <a:pt x="1019" y="207"/>
                    </a:cubicBezTo>
                    <a:lnTo>
                      <a:pt x="927" y="300"/>
                    </a:lnTo>
                    <a:cubicBezTo>
                      <a:pt x="900" y="285"/>
                      <a:pt x="871" y="273"/>
                      <a:pt x="841" y="264"/>
                    </a:cubicBezTo>
                    <a:lnTo>
                      <a:pt x="841" y="133"/>
                    </a:lnTo>
                    <a:cubicBezTo>
                      <a:pt x="841" y="60"/>
                      <a:pt x="781" y="0"/>
                      <a:pt x="707" y="0"/>
                    </a:cubicBezTo>
                    <a:cubicBezTo>
                      <a:pt x="634" y="0"/>
                      <a:pt x="574" y="60"/>
                      <a:pt x="574" y="133"/>
                    </a:cubicBezTo>
                    <a:lnTo>
                      <a:pt x="574" y="264"/>
                    </a:lnTo>
                    <a:cubicBezTo>
                      <a:pt x="544" y="273"/>
                      <a:pt x="515" y="285"/>
                      <a:pt x="488" y="300"/>
                    </a:cubicBezTo>
                    <a:lnTo>
                      <a:pt x="395" y="207"/>
                    </a:lnTo>
                    <a:cubicBezTo>
                      <a:pt x="343" y="155"/>
                      <a:pt x="259" y="155"/>
                      <a:pt x="207" y="207"/>
                    </a:cubicBezTo>
                    <a:cubicBezTo>
                      <a:pt x="155" y="259"/>
                      <a:pt x="155" y="344"/>
                      <a:pt x="207" y="396"/>
                    </a:cubicBezTo>
                    <a:lnTo>
                      <a:pt x="299" y="488"/>
                    </a:lnTo>
                    <a:cubicBezTo>
                      <a:pt x="284" y="515"/>
                      <a:pt x="272" y="544"/>
                      <a:pt x="263" y="574"/>
                    </a:cubicBezTo>
                    <a:lnTo>
                      <a:pt x="133" y="574"/>
                    </a:lnTo>
                    <a:cubicBezTo>
                      <a:pt x="59" y="574"/>
                      <a:pt x="0" y="634"/>
                      <a:pt x="0" y="708"/>
                    </a:cubicBezTo>
                    <a:cubicBezTo>
                      <a:pt x="0" y="781"/>
                      <a:pt x="59" y="841"/>
                      <a:pt x="133" y="841"/>
                    </a:cubicBezTo>
                    <a:lnTo>
                      <a:pt x="263" y="841"/>
                    </a:lnTo>
                    <a:cubicBezTo>
                      <a:pt x="272" y="871"/>
                      <a:pt x="284" y="900"/>
                      <a:pt x="299" y="927"/>
                    </a:cubicBezTo>
                    <a:lnTo>
                      <a:pt x="207" y="1020"/>
                    </a:lnTo>
                    <a:cubicBezTo>
                      <a:pt x="155" y="1072"/>
                      <a:pt x="155" y="1156"/>
                      <a:pt x="207" y="1208"/>
                    </a:cubicBezTo>
                    <a:cubicBezTo>
                      <a:pt x="233" y="1234"/>
                      <a:pt x="267" y="1247"/>
                      <a:pt x="301" y="1247"/>
                    </a:cubicBezTo>
                    <a:cubicBezTo>
                      <a:pt x="335" y="1247"/>
                      <a:pt x="369" y="1234"/>
                      <a:pt x="395" y="12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51">
                <a:extLst>
                  <a:ext uri="{FF2B5EF4-FFF2-40B4-BE49-F238E27FC236}">
                    <a16:creationId xmlns:a16="http://schemas.microsoft.com/office/drawing/2014/main" id="{7B9DE9CB-1CFF-0DED-D02E-6EB16E3D2E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1975" y="4519613"/>
                <a:ext cx="215900" cy="215900"/>
              </a:xfrm>
              <a:custGeom>
                <a:avLst/>
                <a:gdLst>
                  <a:gd name="T0" fmla="*/ 905 w 1416"/>
                  <a:gd name="T1" fmla="*/ 708 h 1416"/>
                  <a:gd name="T2" fmla="*/ 708 w 1416"/>
                  <a:gd name="T3" fmla="*/ 905 h 1416"/>
                  <a:gd name="T4" fmla="*/ 511 w 1416"/>
                  <a:gd name="T5" fmla="*/ 708 h 1416"/>
                  <a:gd name="T6" fmla="*/ 708 w 1416"/>
                  <a:gd name="T7" fmla="*/ 511 h 1416"/>
                  <a:gd name="T8" fmla="*/ 905 w 1416"/>
                  <a:gd name="T9" fmla="*/ 708 h 1416"/>
                  <a:gd name="T10" fmla="*/ 708 w 1416"/>
                  <a:gd name="T11" fmla="*/ 0 h 1416"/>
                  <a:gd name="T12" fmla="*/ 575 w 1416"/>
                  <a:gd name="T13" fmla="*/ 134 h 1416"/>
                  <a:gd name="T14" fmla="*/ 575 w 1416"/>
                  <a:gd name="T15" fmla="*/ 264 h 1416"/>
                  <a:gd name="T16" fmla="*/ 488 w 1416"/>
                  <a:gd name="T17" fmla="*/ 300 h 1416"/>
                  <a:gd name="T18" fmla="*/ 396 w 1416"/>
                  <a:gd name="T19" fmla="*/ 208 h 1416"/>
                  <a:gd name="T20" fmla="*/ 208 w 1416"/>
                  <a:gd name="T21" fmla="*/ 208 h 1416"/>
                  <a:gd name="T22" fmla="*/ 208 w 1416"/>
                  <a:gd name="T23" fmla="*/ 396 h 1416"/>
                  <a:gd name="T24" fmla="*/ 300 w 1416"/>
                  <a:gd name="T25" fmla="*/ 488 h 1416"/>
                  <a:gd name="T26" fmla="*/ 264 w 1416"/>
                  <a:gd name="T27" fmla="*/ 575 h 1416"/>
                  <a:gd name="T28" fmla="*/ 134 w 1416"/>
                  <a:gd name="T29" fmla="*/ 575 h 1416"/>
                  <a:gd name="T30" fmla="*/ 0 w 1416"/>
                  <a:gd name="T31" fmla="*/ 708 h 1416"/>
                  <a:gd name="T32" fmla="*/ 134 w 1416"/>
                  <a:gd name="T33" fmla="*/ 841 h 1416"/>
                  <a:gd name="T34" fmla="*/ 264 w 1416"/>
                  <a:gd name="T35" fmla="*/ 841 h 1416"/>
                  <a:gd name="T36" fmla="*/ 300 w 1416"/>
                  <a:gd name="T37" fmla="*/ 928 h 1416"/>
                  <a:gd name="T38" fmla="*/ 208 w 1416"/>
                  <a:gd name="T39" fmla="*/ 1020 h 1416"/>
                  <a:gd name="T40" fmla="*/ 208 w 1416"/>
                  <a:gd name="T41" fmla="*/ 1208 h 1416"/>
                  <a:gd name="T42" fmla="*/ 302 w 1416"/>
                  <a:gd name="T43" fmla="*/ 1247 h 1416"/>
                  <a:gd name="T44" fmla="*/ 396 w 1416"/>
                  <a:gd name="T45" fmla="*/ 1208 h 1416"/>
                  <a:gd name="T46" fmla="*/ 488 w 1416"/>
                  <a:gd name="T47" fmla="*/ 1116 h 1416"/>
                  <a:gd name="T48" fmla="*/ 575 w 1416"/>
                  <a:gd name="T49" fmla="*/ 1152 h 1416"/>
                  <a:gd name="T50" fmla="*/ 575 w 1416"/>
                  <a:gd name="T51" fmla="*/ 1282 h 1416"/>
                  <a:gd name="T52" fmla="*/ 708 w 1416"/>
                  <a:gd name="T53" fmla="*/ 1416 h 1416"/>
                  <a:gd name="T54" fmla="*/ 841 w 1416"/>
                  <a:gd name="T55" fmla="*/ 1282 h 1416"/>
                  <a:gd name="T56" fmla="*/ 841 w 1416"/>
                  <a:gd name="T57" fmla="*/ 1152 h 1416"/>
                  <a:gd name="T58" fmla="*/ 928 w 1416"/>
                  <a:gd name="T59" fmla="*/ 1116 h 1416"/>
                  <a:gd name="T60" fmla="*/ 1020 w 1416"/>
                  <a:gd name="T61" fmla="*/ 1208 h 1416"/>
                  <a:gd name="T62" fmla="*/ 1114 w 1416"/>
                  <a:gd name="T63" fmla="*/ 1247 h 1416"/>
                  <a:gd name="T64" fmla="*/ 1208 w 1416"/>
                  <a:gd name="T65" fmla="*/ 1208 h 1416"/>
                  <a:gd name="T66" fmla="*/ 1208 w 1416"/>
                  <a:gd name="T67" fmla="*/ 1020 h 1416"/>
                  <a:gd name="T68" fmla="*/ 1116 w 1416"/>
                  <a:gd name="T69" fmla="*/ 928 h 1416"/>
                  <a:gd name="T70" fmla="*/ 1152 w 1416"/>
                  <a:gd name="T71" fmla="*/ 841 h 1416"/>
                  <a:gd name="T72" fmla="*/ 1282 w 1416"/>
                  <a:gd name="T73" fmla="*/ 841 h 1416"/>
                  <a:gd name="T74" fmla="*/ 1416 w 1416"/>
                  <a:gd name="T75" fmla="*/ 708 h 1416"/>
                  <a:gd name="T76" fmla="*/ 1282 w 1416"/>
                  <a:gd name="T77" fmla="*/ 575 h 1416"/>
                  <a:gd name="T78" fmla="*/ 1152 w 1416"/>
                  <a:gd name="T79" fmla="*/ 575 h 1416"/>
                  <a:gd name="T80" fmla="*/ 1116 w 1416"/>
                  <a:gd name="T81" fmla="*/ 488 h 1416"/>
                  <a:gd name="T82" fmla="*/ 1208 w 1416"/>
                  <a:gd name="T83" fmla="*/ 396 h 1416"/>
                  <a:gd name="T84" fmla="*/ 1208 w 1416"/>
                  <a:gd name="T85" fmla="*/ 208 h 1416"/>
                  <a:gd name="T86" fmla="*/ 1020 w 1416"/>
                  <a:gd name="T87" fmla="*/ 208 h 1416"/>
                  <a:gd name="T88" fmla="*/ 928 w 1416"/>
                  <a:gd name="T89" fmla="*/ 300 h 1416"/>
                  <a:gd name="T90" fmla="*/ 841 w 1416"/>
                  <a:gd name="T91" fmla="*/ 264 h 1416"/>
                  <a:gd name="T92" fmla="*/ 841 w 1416"/>
                  <a:gd name="T93" fmla="*/ 134 h 1416"/>
                  <a:gd name="T94" fmla="*/ 708 w 1416"/>
                  <a:gd name="T95" fmla="*/ 0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16" h="1416">
                    <a:moveTo>
                      <a:pt x="905" y="708"/>
                    </a:moveTo>
                    <a:cubicBezTo>
                      <a:pt x="905" y="817"/>
                      <a:pt x="817" y="905"/>
                      <a:pt x="708" y="905"/>
                    </a:cubicBezTo>
                    <a:cubicBezTo>
                      <a:pt x="599" y="905"/>
                      <a:pt x="511" y="817"/>
                      <a:pt x="511" y="708"/>
                    </a:cubicBezTo>
                    <a:cubicBezTo>
                      <a:pt x="511" y="599"/>
                      <a:pt x="599" y="511"/>
                      <a:pt x="708" y="511"/>
                    </a:cubicBezTo>
                    <a:cubicBezTo>
                      <a:pt x="817" y="511"/>
                      <a:pt x="905" y="599"/>
                      <a:pt x="905" y="708"/>
                    </a:cubicBezTo>
                    <a:close/>
                    <a:moveTo>
                      <a:pt x="708" y="0"/>
                    </a:moveTo>
                    <a:cubicBezTo>
                      <a:pt x="634" y="0"/>
                      <a:pt x="575" y="60"/>
                      <a:pt x="575" y="134"/>
                    </a:cubicBezTo>
                    <a:lnTo>
                      <a:pt x="575" y="264"/>
                    </a:lnTo>
                    <a:cubicBezTo>
                      <a:pt x="544" y="273"/>
                      <a:pt x="516" y="285"/>
                      <a:pt x="488" y="300"/>
                    </a:cubicBezTo>
                    <a:lnTo>
                      <a:pt x="396" y="208"/>
                    </a:lnTo>
                    <a:cubicBezTo>
                      <a:pt x="344" y="156"/>
                      <a:pt x="260" y="156"/>
                      <a:pt x="208" y="208"/>
                    </a:cubicBezTo>
                    <a:cubicBezTo>
                      <a:pt x="156" y="260"/>
                      <a:pt x="156" y="344"/>
                      <a:pt x="208" y="396"/>
                    </a:cubicBezTo>
                    <a:lnTo>
                      <a:pt x="300" y="488"/>
                    </a:lnTo>
                    <a:cubicBezTo>
                      <a:pt x="285" y="516"/>
                      <a:pt x="273" y="545"/>
                      <a:pt x="264" y="575"/>
                    </a:cubicBezTo>
                    <a:lnTo>
                      <a:pt x="134" y="575"/>
                    </a:lnTo>
                    <a:cubicBezTo>
                      <a:pt x="60" y="575"/>
                      <a:pt x="0" y="634"/>
                      <a:pt x="0" y="708"/>
                    </a:cubicBezTo>
                    <a:cubicBezTo>
                      <a:pt x="0" y="782"/>
                      <a:pt x="60" y="841"/>
                      <a:pt x="134" y="841"/>
                    </a:cubicBezTo>
                    <a:lnTo>
                      <a:pt x="264" y="841"/>
                    </a:lnTo>
                    <a:cubicBezTo>
                      <a:pt x="273" y="872"/>
                      <a:pt x="285" y="900"/>
                      <a:pt x="300" y="928"/>
                    </a:cubicBezTo>
                    <a:lnTo>
                      <a:pt x="208" y="1020"/>
                    </a:lnTo>
                    <a:cubicBezTo>
                      <a:pt x="156" y="1072"/>
                      <a:pt x="156" y="1156"/>
                      <a:pt x="208" y="1208"/>
                    </a:cubicBezTo>
                    <a:cubicBezTo>
                      <a:pt x="234" y="1234"/>
                      <a:pt x="268" y="1247"/>
                      <a:pt x="302" y="1247"/>
                    </a:cubicBezTo>
                    <a:cubicBezTo>
                      <a:pt x="336" y="1247"/>
                      <a:pt x="370" y="1234"/>
                      <a:pt x="396" y="1208"/>
                    </a:cubicBezTo>
                    <a:lnTo>
                      <a:pt x="488" y="1116"/>
                    </a:lnTo>
                    <a:cubicBezTo>
                      <a:pt x="516" y="1131"/>
                      <a:pt x="544" y="1143"/>
                      <a:pt x="575" y="1152"/>
                    </a:cubicBezTo>
                    <a:lnTo>
                      <a:pt x="575" y="1282"/>
                    </a:lnTo>
                    <a:cubicBezTo>
                      <a:pt x="575" y="1356"/>
                      <a:pt x="634" y="1416"/>
                      <a:pt x="708" y="1416"/>
                    </a:cubicBezTo>
                    <a:cubicBezTo>
                      <a:pt x="782" y="1416"/>
                      <a:pt x="841" y="1356"/>
                      <a:pt x="841" y="1282"/>
                    </a:cubicBezTo>
                    <a:lnTo>
                      <a:pt x="841" y="1152"/>
                    </a:lnTo>
                    <a:cubicBezTo>
                      <a:pt x="871" y="1143"/>
                      <a:pt x="900" y="1131"/>
                      <a:pt x="928" y="1116"/>
                    </a:cubicBezTo>
                    <a:lnTo>
                      <a:pt x="1020" y="1208"/>
                    </a:lnTo>
                    <a:cubicBezTo>
                      <a:pt x="1046" y="1234"/>
                      <a:pt x="1080" y="1247"/>
                      <a:pt x="1114" y="1247"/>
                    </a:cubicBezTo>
                    <a:cubicBezTo>
                      <a:pt x="1148" y="1247"/>
                      <a:pt x="1182" y="1234"/>
                      <a:pt x="1208" y="1208"/>
                    </a:cubicBezTo>
                    <a:cubicBezTo>
                      <a:pt x="1260" y="1156"/>
                      <a:pt x="1260" y="1072"/>
                      <a:pt x="1208" y="1020"/>
                    </a:cubicBezTo>
                    <a:lnTo>
                      <a:pt x="1116" y="928"/>
                    </a:lnTo>
                    <a:cubicBezTo>
                      <a:pt x="1131" y="900"/>
                      <a:pt x="1143" y="872"/>
                      <a:pt x="1152" y="841"/>
                    </a:cubicBezTo>
                    <a:lnTo>
                      <a:pt x="1282" y="841"/>
                    </a:lnTo>
                    <a:cubicBezTo>
                      <a:pt x="1356" y="841"/>
                      <a:pt x="1416" y="782"/>
                      <a:pt x="1416" y="708"/>
                    </a:cubicBezTo>
                    <a:cubicBezTo>
                      <a:pt x="1416" y="634"/>
                      <a:pt x="1356" y="575"/>
                      <a:pt x="1282" y="575"/>
                    </a:cubicBezTo>
                    <a:lnTo>
                      <a:pt x="1152" y="575"/>
                    </a:lnTo>
                    <a:cubicBezTo>
                      <a:pt x="1143" y="545"/>
                      <a:pt x="1131" y="516"/>
                      <a:pt x="1116" y="488"/>
                    </a:cubicBezTo>
                    <a:lnTo>
                      <a:pt x="1208" y="396"/>
                    </a:lnTo>
                    <a:cubicBezTo>
                      <a:pt x="1260" y="344"/>
                      <a:pt x="1260" y="260"/>
                      <a:pt x="1208" y="208"/>
                    </a:cubicBezTo>
                    <a:cubicBezTo>
                      <a:pt x="1156" y="156"/>
                      <a:pt x="1072" y="156"/>
                      <a:pt x="1020" y="208"/>
                    </a:cubicBezTo>
                    <a:lnTo>
                      <a:pt x="928" y="300"/>
                    </a:lnTo>
                    <a:cubicBezTo>
                      <a:pt x="900" y="285"/>
                      <a:pt x="871" y="273"/>
                      <a:pt x="841" y="264"/>
                    </a:cubicBezTo>
                    <a:lnTo>
                      <a:pt x="841" y="134"/>
                    </a:lnTo>
                    <a:cubicBezTo>
                      <a:pt x="841" y="60"/>
                      <a:pt x="782" y="0"/>
                      <a:pt x="70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Freeform 52">
                <a:extLst>
                  <a:ext uri="{FF2B5EF4-FFF2-40B4-BE49-F238E27FC236}">
                    <a16:creationId xmlns:a16="http://schemas.microsoft.com/office/drawing/2014/main" id="{4CFF5DAC-484F-5191-4FC6-025767D3DF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40163" y="4606925"/>
                <a:ext cx="171450" cy="173038"/>
              </a:xfrm>
              <a:custGeom>
                <a:avLst/>
                <a:gdLst>
                  <a:gd name="T0" fmla="*/ 451 w 1135"/>
                  <a:gd name="T1" fmla="*/ 567 h 1134"/>
                  <a:gd name="T2" fmla="*/ 567 w 1135"/>
                  <a:gd name="T3" fmla="*/ 451 h 1134"/>
                  <a:gd name="T4" fmla="*/ 683 w 1135"/>
                  <a:gd name="T5" fmla="*/ 567 h 1134"/>
                  <a:gd name="T6" fmla="*/ 567 w 1135"/>
                  <a:gd name="T7" fmla="*/ 683 h 1134"/>
                  <a:gd name="T8" fmla="*/ 451 w 1135"/>
                  <a:gd name="T9" fmla="*/ 567 h 1134"/>
                  <a:gd name="T10" fmla="*/ 1001 w 1135"/>
                  <a:gd name="T11" fmla="*/ 700 h 1134"/>
                  <a:gd name="T12" fmla="*/ 1135 w 1135"/>
                  <a:gd name="T13" fmla="*/ 567 h 1134"/>
                  <a:gd name="T14" fmla="*/ 1001 w 1135"/>
                  <a:gd name="T15" fmla="*/ 434 h 1134"/>
                  <a:gd name="T16" fmla="*/ 926 w 1135"/>
                  <a:gd name="T17" fmla="*/ 434 h 1134"/>
                  <a:gd name="T18" fmla="*/ 915 w 1135"/>
                  <a:gd name="T19" fmla="*/ 408 h 1134"/>
                  <a:gd name="T20" fmla="*/ 968 w 1135"/>
                  <a:gd name="T21" fmla="*/ 354 h 1134"/>
                  <a:gd name="T22" fmla="*/ 968 w 1135"/>
                  <a:gd name="T23" fmla="*/ 166 h 1134"/>
                  <a:gd name="T24" fmla="*/ 780 w 1135"/>
                  <a:gd name="T25" fmla="*/ 166 h 1134"/>
                  <a:gd name="T26" fmla="*/ 727 w 1135"/>
                  <a:gd name="T27" fmla="*/ 219 h 1134"/>
                  <a:gd name="T28" fmla="*/ 701 w 1135"/>
                  <a:gd name="T29" fmla="*/ 208 h 1134"/>
                  <a:gd name="T30" fmla="*/ 701 w 1135"/>
                  <a:gd name="T31" fmla="*/ 133 h 1134"/>
                  <a:gd name="T32" fmla="*/ 567 w 1135"/>
                  <a:gd name="T33" fmla="*/ 0 h 1134"/>
                  <a:gd name="T34" fmla="*/ 434 w 1135"/>
                  <a:gd name="T35" fmla="*/ 133 h 1134"/>
                  <a:gd name="T36" fmla="*/ 434 w 1135"/>
                  <a:gd name="T37" fmla="*/ 208 h 1134"/>
                  <a:gd name="T38" fmla="*/ 408 w 1135"/>
                  <a:gd name="T39" fmla="*/ 219 h 1134"/>
                  <a:gd name="T40" fmla="*/ 355 w 1135"/>
                  <a:gd name="T41" fmla="*/ 166 h 1134"/>
                  <a:gd name="T42" fmla="*/ 166 w 1135"/>
                  <a:gd name="T43" fmla="*/ 166 h 1134"/>
                  <a:gd name="T44" fmla="*/ 166 w 1135"/>
                  <a:gd name="T45" fmla="*/ 354 h 1134"/>
                  <a:gd name="T46" fmla="*/ 219 w 1135"/>
                  <a:gd name="T47" fmla="*/ 408 h 1134"/>
                  <a:gd name="T48" fmla="*/ 208 w 1135"/>
                  <a:gd name="T49" fmla="*/ 434 h 1134"/>
                  <a:gd name="T50" fmla="*/ 133 w 1135"/>
                  <a:gd name="T51" fmla="*/ 434 h 1134"/>
                  <a:gd name="T52" fmla="*/ 0 w 1135"/>
                  <a:gd name="T53" fmla="*/ 567 h 1134"/>
                  <a:gd name="T54" fmla="*/ 133 w 1135"/>
                  <a:gd name="T55" fmla="*/ 700 h 1134"/>
                  <a:gd name="T56" fmla="*/ 208 w 1135"/>
                  <a:gd name="T57" fmla="*/ 700 h 1134"/>
                  <a:gd name="T58" fmla="*/ 219 w 1135"/>
                  <a:gd name="T59" fmla="*/ 726 h 1134"/>
                  <a:gd name="T60" fmla="*/ 166 w 1135"/>
                  <a:gd name="T61" fmla="*/ 780 h 1134"/>
                  <a:gd name="T62" fmla="*/ 166 w 1135"/>
                  <a:gd name="T63" fmla="*/ 968 h 1134"/>
                  <a:gd name="T64" fmla="*/ 260 w 1135"/>
                  <a:gd name="T65" fmla="*/ 1007 h 1134"/>
                  <a:gd name="T66" fmla="*/ 355 w 1135"/>
                  <a:gd name="T67" fmla="*/ 968 h 1134"/>
                  <a:gd name="T68" fmla="*/ 408 w 1135"/>
                  <a:gd name="T69" fmla="*/ 915 h 1134"/>
                  <a:gd name="T70" fmla="*/ 434 w 1135"/>
                  <a:gd name="T71" fmla="*/ 926 h 1134"/>
                  <a:gd name="T72" fmla="*/ 434 w 1135"/>
                  <a:gd name="T73" fmla="*/ 1001 h 1134"/>
                  <a:gd name="T74" fmla="*/ 567 w 1135"/>
                  <a:gd name="T75" fmla="*/ 1134 h 1134"/>
                  <a:gd name="T76" fmla="*/ 701 w 1135"/>
                  <a:gd name="T77" fmla="*/ 1001 h 1134"/>
                  <a:gd name="T78" fmla="*/ 701 w 1135"/>
                  <a:gd name="T79" fmla="*/ 926 h 1134"/>
                  <a:gd name="T80" fmla="*/ 727 w 1135"/>
                  <a:gd name="T81" fmla="*/ 915 h 1134"/>
                  <a:gd name="T82" fmla="*/ 780 w 1135"/>
                  <a:gd name="T83" fmla="*/ 968 h 1134"/>
                  <a:gd name="T84" fmla="*/ 874 w 1135"/>
                  <a:gd name="T85" fmla="*/ 1007 h 1134"/>
                  <a:gd name="T86" fmla="*/ 968 w 1135"/>
                  <a:gd name="T87" fmla="*/ 968 h 1134"/>
                  <a:gd name="T88" fmla="*/ 968 w 1135"/>
                  <a:gd name="T89" fmla="*/ 780 h 1134"/>
                  <a:gd name="T90" fmla="*/ 915 w 1135"/>
                  <a:gd name="T91" fmla="*/ 726 h 1134"/>
                  <a:gd name="T92" fmla="*/ 926 w 1135"/>
                  <a:gd name="T93" fmla="*/ 700 h 1134"/>
                  <a:gd name="T94" fmla="*/ 1001 w 1135"/>
                  <a:gd name="T95" fmla="*/ 70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5" h="1134">
                    <a:moveTo>
                      <a:pt x="451" y="567"/>
                    </a:moveTo>
                    <a:cubicBezTo>
                      <a:pt x="451" y="503"/>
                      <a:pt x="503" y="451"/>
                      <a:pt x="567" y="451"/>
                    </a:cubicBezTo>
                    <a:cubicBezTo>
                      <a:pt x="631" y="451"/>
                      <a:pt x="683" y="503"/>
                      <a:pt x="683" y="567"/>
                    </a:cubicBezTo>
                    <a:cubicBezTo>
                      <a:pt x="683" y="631"/>
                      <a:pt x="631" y="683"/>
                      <a:pt x="567" y="683"/>
                    </a:cubicBezTo>
                    <a:cubicBezTo>
                      <a:pt x="503" y="683"/>
                      <a:pt x="451" y="631"/>
                      <a:pt x="451" y="567"/>
                    </a:cubicBezTo>
                    <a:close/>
                    <a:moveTo>
                      <a:pt x="1001" y="700"/>
                    </a:moveTo>
                    <a:cubicBezTo>
                      <a:pt x="1075" y="700"/>
                      <a:pt x="1135" y="641"/>
                      <a:pt x="1135" y="567"/>
                    </a:cubicBezTo>
                    <a:cubicBezTo>
                      <a:pt x="1135" y="493"/>
                      <a:pt x="1075" y="434"/>
                      <a:pt x="1001" y="434"/>
                    </a:cubicBezTo>
                    <a:lnTo>
                      <a:pt x="926" y="434"/>
                    </a:lnTo>
                    <a:cubicBezTo>
                      <a:pt x="923" y="425"/>
                      <a:pt x="919" y="416"/>
                      <a:pt x="915" y="408"/>
                    </a:cubicBezTo>
                    <a:lnTo>
                      <a:pt x="968" y="354"/>
                    </a:lnTo>
                    <a:cubicBezTo>
                      <a:pt x="1020" y="302"/>
                      <a:pt x="1020" y="218"/>
                      <a:pt x="968" y="166"/>
                    </a:cubicBezTo>
                    <a:cubicBezTo>
                      <a:pt x="916" y="114"/>
                      <a:pt x="832" y="114"/>
                      <a:pt x="780" y="166"/>
                    </a:cubicBezTo>
                    <a:lnTo>
                      <a:pt x="727" y="219"/>
                    </a:lnTo>
                    <a:cubicBezTo>
                      <a:pt x="718" y="215"/>
                      <a:pt x="709" y="211"/>
                      <a:pt x="701" y="208"/>
                    </a:cubicBezTo>
                    <a:lnTo>
                      <a:pt x="701" y="133"/>
                    </a:lnTo>
                    <a:cubicBezTo>
                      <a:pt x="701" y="59"/>
                      <a:pt x="641" y="0"/>
                      <a:pt x="567" y="0"/>
                    </a:cubicBezTo>
                    <a:cubicBezTo>
                      <a:pt x="494" y="0"/>
                      <a:pt x="434" y="59"/>
                      <a:pt x="434" y="133"/>
                    </a:cubicBezTo>
                    <a:lnTo>
                      <a:pt x="434" y="208"/>
                    </a:lnTo>
                    <a:cubicBezTo>
                      <a:pt x="425" y="211"/>
                      <a:pt x="416" y="215"/>
                      <a:pt x="408" y="219"/>
                    </a:cubicBezTo>
                    <a:lnTo>
                      <a:pt x="355" y="166"/>
                    </a:lnTo>
                    <a:cubicBezTo>
                      <a:pt x="303" y="114"/>
                      <a:pt x="218" y="114"/>
                      <a:pt x="166" y="166"/>
                    </a:cubicBezTo>
                    <a:cubicBezTo>
                      <a:pt x="114" y="218"/>
                      <a:pt x="114" y="302"/>
                      <a:pt x="166" y="354"/>
                    </a:cubicBezTo>
                    <a:lnTo>
                      <a:pt x="219" y="408"/>
                    </a:lnTo>
                    <a:cubicBezTo>
                      <a:pt x="215" y="416"/>
                      <a:pt x="212" y="425"/>
                      <a:pt x="208" y="434"/>
                    </a:cubicBezTo>
                    <a:lnTo>
                      <a:pt x="133" y="434"/>
                    </a:lnTo>
                    <a:cubicBezTo>
                      <a:pt x="60" y="434"/>
                      <a:pt x="0" y="493"/>
                      <a:pt x="0" y="567"/>
                    </a:cubicBezTo>
                    <a:cubicBezTo>
                      <a:pt x="0" y="641"/>
                      <a:pt x="60" y="700"/>
                      <a:pt x="133" y="700"/>
                    </a:cubicBezTo>
                    <a:lnTo>
                      <a:pt x="208" y="700"/>
                    </a:lnTo>
                    <a:cubicBezTo>
                      <a:pt x="212" y="709"/>
                      <a:pt x="215" y="718"/>
                      <a:pt x="219" y="726"/>
                    </a:cubicBezTo>
                    <a:lnTo>
                      <a:pt x="166" y="780"/>
                    </a:lnTo>
                    <a:cubicBezTo>
                      <a:pt x="114" y="832"/>
                      <a:pt x="114" y="916"/>
                      <a:pt x="166" y="968"/>
                    </a:cubicBezTo>
                    <a:cubicBezTo>
                      <a:pt x="192" y="994"/>
                      <a:pt x="226" y="1007"/>
                      <a:pt x="260" y="1007"/>
                    </a:cubicBezTo>
                    <a:cubicBezTo>
                      <a:pt x="295" y="1007"/>
                      <a:pt x="329" y="994"/>
                      <a:pt x="355" y="968"/>
                    </a:cubicBezTo>
                    <a:lnTo>
                      <a:pt x="408" y="915"/>
                    </a:lnTo>
                    <a:cubicBezTo>
                      <a:pt x="416" y="919"/>
                      <a:pt x="425" y="923"/>
                      <a:pt x="434" y="926"/>
                    </a:cubicBezTo>
                    <a:lnTo>
                      <a:pt x="434" y="1001"/>
                    </a:lnTo>
                    <a:cubicBezTo>
                      <a:pt x="434" y="1075"/>
                      <a:pt x="494" y="1134"/>
                      <a:pt x="567" y="1134"/>
                    </a:cubicBezTo>
                    <a:cubicBezTo>
                      <a:pt x="641" y="1134"/>
                      <a:pt x="701" y="1075"/>
                      <a:pt x="701" y="1001"/>
                    </a:cubicBezTo>
                    <a:lnTo>
                      <a:pt x="701" y="926"/>
                    </a:lnTo>
                    <a:cubicBezTo>
                      <a:pt x="709" y="923"/>
                      <a:pt x="718" y="919"/>
                      <a:pt x="727" y="915"/>
                    </a:cubicBezTo>
                    <a:lnTo>
                      <a:pt x="780" y="968"/>
                    </a:lnTo>
                    <a:cubicBezTo>
                      <a:pt x="806" y="994"/>
                      <a:pt x="840" y="1007"/>
                      <a:pt x="874" y="1007"/>
                    </a:cubicBezTo>
                    <a:cubicBezTo>
                      <a:pt x="908" y="1007"/>
                      <a:pt x="942" y="994"/>
                      <a:pt x="968" y="968"/>
                    </a:cubicBezTo>
                    <a:cubicBezTo>
                      <a:pt x="1020" y="916"/>
                      <a:pt x="1020" y="832"/>
                      <a:pt x="968" y="780"/>
                    </a:cubicBezTo>
                    <a:lnTo>
                      <a:pt x="915" y="726"/>
                    </a:lnTo>
                    <a:cubicBezTo>
                      <a:pt x="919" y="718"/>
                      <a:pt x="923" y="709"/>
                      <a:pt x="926" y="700"/>
                    </a:cubicBezTo>
                    <a:lnTo>
                      <a:pt x="1001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53">
                <a:extLst>
                  <a:ext uri="{FF2B5EF4-FFF2-40B4-BE49-F238E27FC236}">
                    <a16:creationId xmlns:a16="http://schemas.microsoft.com/office/drawing/2014/main" id="{EE8B7276-761F-68DA-BFA5-C071FD762A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7550" y="4368800"/>
                <a:ext cx="173038" cy="173038"/>
              </a:xfrm>
              <a:custGeom>
                <a:avLst/>
                <a:gdLst>
                  <a:gd name="T0" fmla="*/ 683 w 1135"/>
                  <a:gd name="T1" fmla="*/ 568 h 1135"/>
                  <a:gd name="T2" fmla="*/ 567 w 1135"/>
                  <a:gd name="T3" fmla="*/ 684 h 1135"/>
                  <a:gd name="T4" fmla="*/ 451 w 1135"/>
                  <a:gd name="T5" fmla="*/ 568 h 1135"/>
                  <a:gd name="T6" fmla="*/ 567 w 1135"/>
                  <a:gd name="T7" fmla="*/ 451 h 1135"/>
                  <a:gd name="T8" fmla="*/ 683 w 1135"/>
                  <a:gd name="T9" fmla="*/ 568 h 1135"/>
                  <a:gd name="T10" fmla="*/ 133 w 1135"/>
                  <a:gd name="T11" fmla="*/ 434 h 1135"/>
                  <a:gd name="T12" fmla="*/ 0 w 1135"/>
                  <a:gd name="T13" fmla="*/ 568 h 1135"/>
                  <a:gd name="T14" fmla="*/ 133 w 1135"/>
                  <a:gd name="T15" fmla="*/ 701 h 1135"/>
                  <a:gd name="T16" fmla="*/ 208 w 1135"/>
                  <a:gd name="T17" fmla="*/ 701 h 1135"/>
                  <a:gd name="T18" fmla="*/ 219 w 1135"/>
                  <a:gd name="T19" fmla="*/ 727 h 1135"/>
                  <a:gd name="T20" fmla="*/ 166 w 1135"/>
                  <a:gd name="T21" fmla="*/ 780 h 1135"/>
                  <a:gd name="T22" fmla="*/ 166 w 1135"/>
                  <a:gd name="T23" fmla="*/ 969 h 1135"/>
                  <a:gd name="T24" fmla="*/ 260 w 1135"/>
                  <a:gd name="T25" fmla="*/ 1008 h 1135"/>
                  <a:gd name="T26" fmla="*/ 355 w 1135"/>
                  <a:gd name="T27" fmla="*/ 969 h 1135"/>
                  <a:gd name="T28" fmla="*/ 408 w 1135"/>
                  <a:gd name="T29" fmla="*/ 916 h 1135"/>
                  <a:gd name="T30" fmla="*/ 434 w 1135"/>
                  <a:gd name="T31" fmla="*/ 926 h 1135"/>
                  <a:gd name="T32" fmla="*/ 434 w 1135"/>
                  <a:gd name="T33" fmla="*/ 1002 h 1135"/>
                  <a:gd name="T34" fmla="*/ 567 w 1135"/>
                  <a:gd name="T35" fmla="*/ 1135 h 1135"/>
                  <a:gd name="T36" fmla="*/ 701 w 1135"/>
                  <a:gd name="T37" fmla="*/ 1002 h 1135"/>
                  <a:gd name="T38" fmla="*/ 701 w 1135"/>
                  <a:gd name="T39" fmla="*/ 926 h 1135"/>
                  <a:gd name="T40" fmla="*/ 727 w 1135"/>
                  <a:gd name="T41" fmla="*/ 916 h 1135"/>
                  <a:gd name="T42" fmla="*/ 780 w 1135"/>
                  <a:gd name="T43" fmla="*/ 969 h 1135"/>
                  <a:gd name="T44" fmla="*/ 874 w 1135"/>
                  <a:gd name="T45" fmla="*/ 1008 h 1135"/>
                  <a:gd name="T46" fmla="*/ 968 w 1135"/>
                  <a:gd name="T47" fmla="*/ 969 h 1135"/>
                  <a:gd name="T48" fmla="*/ 968 w 1135"/>
                  <a:gd name="T49" fmla="*/ 780 h 1135"/>
                  <a:gd name="T50" fmla="*/ 915 w 1135"/>
                  <a:gd name="T51" fmla="*/ 727 h 1135"/>
                  <a:gd name="T52" fmla="*/ 926 w 1135"/>
                  <a:gd name="T53" fmla="*/ 701 h 1135"/>
                  <a:gd name="T54" fmla="*/ 1001 w 1135"/>
                  <a:gd name="T55" fmla="*/ 701 h 1135"/>
                  <a:gd name="T56" fmla="*/ 1135 w 1135"/>
                  <a:gd name="T57" fmla="*/ 568 h 1135"/>
                  <a:gd name="T58" fmla="*/ 1001 w 1135"/>
                  <a:gd name="T59" fmla="*/ 434 h 1135"/>
                  <a:gd name="T60" fmla="*/ 926 w 1135"/>
                  <a:gd name="T61" fmla="*/ 434 h 1135"/>
                  <a:gd name="T62" fmla="*/ 915 w 1135"/>
                  <a:gd name="T63" fmla="*/ 408 h 1135"/>
                  <a:gd name="T64" fmla="*/ 968 w 1135"/>
                  <a:gd name="T65" fmla="*/ 355 h 1135"/>
                  <a:gd name="T66" fmla="*/ 968 w 1135"/>
                  <a:gd name="T67" fmla="*/ 166 h 1135"/>
                  <a:gd name="T68" fmla="*/ 780 w 1135"/>
                  <a:gd name="T69" fmla="*/ 166 h 1135"/>
                  <a:gd name="T70" fmla="*/ 727 w 1135"/>
                  <a:gd name="T71" fmla="*/ 220 h 1135"/>
                  <a:gd name="T72" fmla="*/ 701 w 1135"/>
                  <a:gd name="T73" fmla="*/ 209 h 1135"/>
                  <a:gd name="T74" fmla="*/ 701 w 1135"/>
                  <a:gd name="T75" fmla="*/ 134 h 1135"/>
                  <a:gd name="T76" fmla="*/ 567 w 1135"/>
                  <a:gd name="T77" fmla="*/ 0 h 1135"/>
                  <a:gd name="T78" fmla="*/ 434 w 1135"/>
                  <a:gd name="T79" fmla="*/ 134 h 1135"/>
                  <a:gd name="T80" fmla="*/ 434 w 1135"/>
                  <a:gd name="T81" fmla="*/ 209 h 1135"/>
                  <a:gd name="T82" fmla="*/ 408 w 1135"/>
                  <a:gd name="T83" fmla="*/ 220 h 1135"/>
                  <a:gd name="T84" fmla="*/ 355 w 1135"/>
                  <a:gd name="T85" fmla="*/ 166 h 1135"/>
                  <a:gd name="T86" fmla="*/ 166 w 1135"/>
                  <a:gd name="T87" fmla="*/ 166 h 1135"/>
                  <a:gd name="T88" fmla="*/ 166 w 1135"/>
                  <a:gd name="T89" fmla="*/ 355 h 1135"/>
                  <a:gd name="T90" fmla="*/ 219 w 1135"/>
                  <a:gd name="T91" fmla="*/ 408 h 1135"/>
                  <a:gd name="T92" fmla="*/ 208 w 1135"/>
                  <a:gd name="T93" fmla="*/ 434 h 1135"/>
                  <a:gd name="T94" fmla="*/ 133 w 1135"/>
                  <a:gd name="T95" fmla="*/ 4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5" h="1135">
                    <a:moveTo>
                      <a:pt x="683" y="568"/>
                    </a:moveTo>
                    <a:cubicBezTo>
                      <a:pt x="683" y="632"/>
                      <a:pt x="631" y="684"/>
                      <a:pt x="567" y="684"/>
                    </a:cubicBezTo>
                    <a:cubicBezTo>
                      <a:pt x="503" y="684"/>
                      <a:pt x="451" y="632"/>
                      <a:pt x="451" y="568"/>
                    </a:cubicBezTo>
                    <a:cubicBezTo>
                      <a:pt x="451" y="503"/>
                      <a:pt x="503" y="451"/>
                      <a:pt x="567" y="451"/>
                    </a:cubicBezTo>
                    <a:cubicBezTo>
                      <a:pt x="631" y="451"/>
                      <a:pt x="683" y="503"/>
                      <a:pt x="683" y="568"/>
                    </a:cubicBezTo>
                    <a:close/>
                    <a:moveTo>
                      <a:pt x="133" y="434"/>
                    </a:moveTo>
                    <a:cubicBezTo>
                      <a:pt x="60" y="434"/>
                      <a:pt x="0" y="494"/>
                      <a:pt x="0" y="568"/>
                    </a:cubicBezTo>
                    <a:cubicBezTo>
                      <a:pt x="0" y="641"/>
                      <a:pt x="60" y="701"/>
                      <a:pt x="133" y="701"/>
                    </a:cubicBezTo>
                    <a:lnTo>
                      <a:pt x="208" y="701"/>
                    </a:lnTo>
                    <a:cubicBezTo>
                      <a:pt x="212" y="710"/>
                      <a:pt x="215" y="718"/>
                      <a:pt x="219" y="727"/>
                    </a:cubicBezTo>
                    <a:lnTo>
                      <a:pt x="166" y="780"/>
                    </a:lnTo>
                    <a:cubicBezTo>
                      <a:pt x="114" y="832"/>
                      <a:pt x="114" y="917"/>
                      <a:pt x="166" y="969"/>
                    </a:cubicBezTo>
                    <a:cubicBezTo>
                      <a:pt x="192" y="995"/>
                      <a:pt x="226" y="1008"/>
                      <a:pt x="260" y="1008"/>
                    </a:cubicBezTo>
                    <a:cubicBezTo>
                      <a:pt x="294" y="1008"/>
                      <a:pt x="329" y="995"/>
                      <a:pt x="355" y="969"/>
                    </a:cubicBezTo>
                    <a:lnTo>
                      <a:pt x="408" y="916"/>
                    </a:lnTo>
                    <a:cubicBezTo>
                      <a:pt x="416" y="919"/>
                      <a:pt x="425" y="923"/>
                      <a:pt x="434" y="926"/>
                    </a:cubicBezTo>
                    <a:lnTo>
                      <a:pt x="434" y="1002"/>
                    </a:lnTo>
                    <a:cubicBezTo>
                      <a:pt x="434" y="1075"/>
                      <a:pt x="494" y="1135"/>
                      <a:pt x="567" y="1135"/>
                    </a:cubicBezTo>
                    <a:cubicBezTo>
                      <a:pt x="641" y="1135"/>
                      <a:pt x="701" y="1075"/>
                      <a:pt x="701" y="1002"/>
                    </a:cubicBezTo>
                    <a:lnTo>
                      <a:pt x="701" y="926"/>
                    </a:lnTo>
                    <a:cubicBezTo>
                      <a:pt x="709" y="923"/>
                      <a:pt x="718" y="919"/>
                      <a:pt x="727" y="916"/>
                    </a:cubicBezTo>
                    <a:lnTo>
                      <a:pt x="780" y="969"/>
                    </a:lnTo>
                    <a:cubicBezTo>
                      <a:pt x="806" y="995"/>
                      <a:pt x="840" y="1008"/>
                      <a:pt x="874" y="1008"/>
                    </a:cubicBezTo>
                    <a:cubicBezTo>
                      <a:pt x="908" y="1008"/>
                      <a:pt x="942" y="995"/>
                      <a:pt x="968" y="969"/>
                    </a:cubicBezTo>
                    <a:cubicBezTo>
                      <a:pt x="1021" y="917"/>
                      <a:pt x="1021" y="832"/>
                      <a:pt x="968" y="780"/>
                    </a:cubicBezTo>
                    <a:lnTo>
                      <a:pt x="915" y="727"/>
                    </a:lnTo>
                    <a:cubicBezTo>
                      <a:pt x="919" y="718"/>
                      <a:pt x="923" y="710"/>
                      <a:pt x="926" y="701"/>
                    </a:cubicBezTo>
                    <a:lnTo>
                      <a:pt x="1001" y="701"/>
                    </a:lnTo>
                    <a:cubicBezTo>
                      <a:pt x="1075" y="701"/>
                      <a:pt x="1135" y="641"/>
                      <a:pt x="1135" y="568"/>
                    </a:cubicBezTo>
                    <a:cubicBezTo>
                      <a:pt x="1135" y="494"/>
                      <a:pt x="1075" y="434"/>
                      <a:pt x="1001" y="434"/>
                    </a:cubicBezTo>
                    <a:lnTo>
                      <a:pt x="926" y="434"/>
                    </a:lnTo>
                    <a:cubicBezTo>
                      <a:pt x="923" y="425"/>
                      <a:pt x="919" y="417"/>
                      <a:pt x="915" y="408"/>
                    </a:cubicBezTo>
                    <a:lnTo>
                      <a:pt x="968" y="355"/>
                    </a:lnTo>
                    <a:cubicBezTo>
                      <a:pt x="1021" y="303"/>
                      <a:pt x="1021" y="218"/>
                      <a:pt x="968" y="166"/>
                    </a:cubicBezTo>
                    <a:cubicBezTo>
                      <a:pt x="916" y="114"/>
                      <a:pt x="832" y="114"/>
                      <a:pt x="780" y="166"/>
                    </a:cubicBezTo>
                    <a:lnTo>
                      <a:pt x="727" y="220"/>
                    </a:lnTo>
                    <a:cubicBezTo>
                      <a:pt x="718" y="216"/>
                      <a:pt x="709" y="212"/>
                      <a:pt x="701" y="209"/>
                    </a:cubicBezTo>
                    <a:lnTo>
                      <a:pt x="701" y="134"/>
                    </a:lnTo>
                    <a:cubicBezTo>
                      <a:pt x="701" y="60"/>
                      <a:pt x="641" y="0"/>
                      <a:pt x="567" y="0"/>
                    </a:cubicBezTo>
                    <a:cubicBezTo>
                      <a:pt x="494" y="0"/>
                      <a:pt x="434" y="60"/>
                      <a:pt x="434" y="134"/>
                    </a:cubicBezTo>
                    <a:lnTo>
                      <a:pt x="434" y="209"/>
                    </a:lnTo>
                    <a:cubicBezTo>
                      <a:pt x="425" y="212"/>
                      <a:pt x="416" y="216"/>
                      <a:pt x="408" y="220"/>
                    </a:cubicBezTo>
                    <a:lnTo>
                      <a:pt x="355" y="166"/>
                    </a:lnTo>
                    <a:cubicBezTo>
                      <a:pt x="303" y="114"/>
                      <a:pt x="218" y="114"/>
                      <a:pt x="166" y="166"/>
                    </a:cubicBezTo>
                    <a:cubicBezTo>
                      <a:pt x="114" y="218"/>
                      <a:pt x="114" y="303"/>
                      <a:pt x="166" y="355"/>
                    </a:cubicBezTo>
                    <a:lnTo>
                      <a:pt x="219" y="408"/>
                    </a:lnTo>
                    <a:cubicBezTo>
                      <a:pt x="215" y="417"/>
                      <a:pt x="212" y="425"/>
                      <a:pt x="208" y="434"/>
                    </a:cubicBezTo>
                    <a:lnTo>
                      <a:pt x="133" y="4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54">
                <a:extLst>
                  <a:ext uri="{FF2B5EF4-FFF2-40B4-BE49-F238E27FC236}">
                    <a16:creationId xmlns:a16="http://schemas.microsoft.com/office/drawing/2014/main" id="{5A789EB4-0E59-5694-8A62-C3BE7E122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13" y="4645025"/>
                <a:ext cx="41275" cy="41275"/>
              </a:xfrm>
              <a:custGeom>
                <a:avLst/>
                <a:gdLst>
                  <a:gd name="T0" fmla="*/ 107 w 266"/>
                  <a:gd name="T1" fmla="*/ 9 h 273"/>
                  <a:gd name="T2" fmla="*/ 82 w 266"/>
                  <a:gd name="T3" fmla="*/ 17 h 273"/>
                  <a:gd name="T4" fmla="*/ 59 w 266"/>
                  <a:gd name="T5" fmla="*/ 29 h 273"/>
                  <a:gd name="T6" fmla="*/ 39 w 266"/>
                  <a:gd name="T7" fmla="*/ 46 h 273"/>
                  <a:gd name="T8" fmla="*/ 0 w 266"/>
                  <a:gd name="T9" fmla="*/ 140 h 273"/>
                  <a:gd name="T10" fmla="*/ 10 w 266"/>
                  <a:gd name="T11" fmla="*/ 191 h 273"/>
                  <a:gd name="T12" fmla="*/ 39 w 266"/>
                  <a:gd name="T13" fmla="*/ 234 h 273"/>
                  <a:gd name="T14" fmla="*/ 133 w 266"/>
                  <a:gd name="T15" fmla="*/ 273 h 273"/>
                  <a:gd name="T16" fmla="*/ 228 w 266"/>
                  <a:gd name="T17" fmla="*/ 234 h 273"/>
                  <a:gd name="T18" fmla="*/ 266 w 266"/>
                  <a:gd name="T19" fmla="*/ 140 h 273"/>
                  <a:gd name="T20" fmla="*/ 228 w 266"/>
                  <a:gd name="T21" fmla="*/ 46 h 273"/>
                  <a:gd name="T22" fmla="*/ 107 w 266"/>
                  <a:gd name="T23" fmla="*/ 9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6" h="273">
                    <a:moveTo>
                      <a:pt x="107" y="9"/>
                    </a:moveTo>
                    <a:cubicBezTo>
                      <a:pt x="98" y="11"/>
                      <a:pt x="90" y="14"/>
                      <a:pt x="82" y="17"/>
                    </a:cubicBezTo>
                    <a:cubicBezTo>
                      <a:pt x="74" y="20"/>
                      <a:pt x="66" y="24"/>
                      <a:pt x="59" y="29"/>
                    </a:cubicBezTo>
                    <a:cubicBezTo>
                      <a:pt x="52" y="34"/>
                      <a:pt x="45" y="40"/>
                      <a:pt x="39" y="46"/>
                    </a:cubicBezTo>
                    <a:cubicBezTo>
                      <a:pt x="14" y="70"/>
                      <a:pt x="0" y="105"/>
                      <a:pt x="0" y="140"/>
                    </a:cubicBezTo>
                    <a:cubicBezTo>
                      <a:pt x="0" y="158"/>
                      <a:pt x="3" y="175"/>
                      <a:pt x="10" y="191"/>
                    </a:cubicBezTo>
                    <a:cubicBezTo>
                      <a:pt x="16" y="207"/>
                      <a:pt x="26" y="222"/>
                      <a:pt x="39" y="234"/>
                    </a:cubicBezTo>
                    <a:cubicBezTo>
                      <a:pt x="64" y="259"/>
                      <a:pt x="98" y="273"/>
                      <a:pt x="133" y="273"/>
                    </a:cubicBezTo>
                    <a:cubicBezTo>
                      <a:pt x="169" y="273"/>
                      <a:pt x="202" y="259"/>
                      <a:pt x="228" y="234"/>
                    </a:cubicBezTo>
                    <a:cubicBezTo>
                      <a:pt x="252" y="209"/>
                      <a:pt x="266" y="176"/>
                      <a:pt x="266" y="140"/>
                    </a:cubicBezTo>
                    <a:cubicBezTo>
                      <a:pt x="266" y="105"/>
                      <a:pt x="252" y="70"/>
                      <a:pt x="228" y="46"/>
                    </a:cubicBezTo>
                    <a:cubicBezTo>
                      <a:pt x="196" y="14"/>
                      <a:pt x="150" y="0"/>
                      <a:pt x="10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Freeform 55">
                <a:extLst>
                  <a:ext uri="{FF2B5EF4-FFF2-40B4-BE49-F238E27FC236}">
                    <a16:creationId xmlns:a16="http://schemas.microsoft.com/office/drawing/2014/main" id="{150989B8-FBCC-C7A8-49B1-97BB0D266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088" y="4525963"/>
                <a:ext cx="39688" cy="42863"/>
              </a:xfrm>
              <a:custGeom>
                <a:avLst/>
                <a:gdLst>
                  <a:gd name="T0" fmla="*/ 227 w 266"/>
                  <a:gd name="T1" fmla="*/ 238 h 277"/>
                  <a:gd name="T2" fmla="*/ 257 w 266"/>
                  <a:gd name="T3" fmla="*/ 195 h 277"/>
                  <a:gd name="T4" fmla="*/ 266 w 266"/>
                  <a:gd name="T5" fmla="*/ 144 h 277"/>
                  <a:gd name="T6" fmla="*/ 227 w 266"/>
                  <a:gd name="T7" fmla="*/ 50 h 277"/>
                  <a:gd name="T8" fmla="*/ 39 w 266"/>
                  <a:gd name="T9" fmla="*/ 50 h 277"/>
                  <a:gd name="T10" fmla="*/ 0 w 266"/>
                  <a:gd name="T11" fmla="*/ 144 h 277"/>
                  <a:gd name="T12" fmla="*/ 10 w 266"/>
                  <a:gd name="T13" fmla="*/ 195 h 277"/>
                  <a:gd name="T14" fmla="*/ 39 w 266"/>
                  <a:gd name="T15" fmla="*/ 238 h 277"/>
                  <a:gd name="T16" fmla="*/ 133 w 266"/>
                  <a:gd name="T17" fmla="*/ 277 h 277"/>
                  <a:gd name="T18" fmla="*/ 227 w 266"/>
                  <a:gd name="T19" fmla="*/ 238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277">
                    <a:moveTo>
                      <a:pt x="227" y="238"/>
                    </a:moveTo>
                    <a:cubicBezTo>
                      <a:pt x="240" y="226"/>
                      <a:pt x="250" y="211"/>
                      <a:pt x="257" y="195"/>
                    </a:cubicBezTo>
                    <a:cubicBezTo>
                      <a:pt x="263" y="179"/>
                      <a:pt x="266" y="162"/>
                      <a:pt x="266" y="144"/>
                    </a:cubicBezTo>
                    <a:cubicBezTo>
                      <a:pt x="266" y="109"/>
                      <a:pt x="252" y="75"/>
                      <a:pt x="227" y="50"/>
                    </a:cubicBezTo>
                    <a:cubicBezTo>
                      <a:pt x="178" y="0"/>
                      <a:pt x="88" y="0"/>
                      <a:pt x="39" y="50"/>
                    </a:cubicBezTo>
                    <a:cubicBezTo>
                      <a:pt x="15" y="75"/>
                      <a:pt x="0" y="109"/>
                      <a:pt x="0" y="144"/>
                    </a:cubicBezTo>
                    <a:cubicBezTo>
                      <a:pt x="0" y="162"/>
                      <a:pt x="3" y="179"/>
                      <a:pt x="10" y="195"/>
                    </a:cubicBezTo>
                    <a:cubicBezTo>
                      <a:pt x="16" y="211"/>
                      <a:pt x="27" y="226"/>
                      <a:pt x="39" y="238"/>
                    </a:cubicBezTo>
                    <a:cubicBezTo>
                      <a:pt x="64" y="263"/>
                      <a:pt x="98" y="277"/>
                      <a:pt x="133" y="277"/>
                    </a:cubicBezTo>
                    <a:cubicBezTo>
                      <a:pt x="169" y="277"/>
                      <a:pt x="202" y="263"/>
                      <a:pt x="227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Freeform 56">
                <a:extLst>
                  <a:ext uri="{FF2B5EF4-FFF2-40B4-BE49-F238E27FC236}">
                    <a16:creationId xmlns:a16="http://schemas.microsoft.com/office/drawing/2014/main" id="{4EF80E82-E535-0649-C2D6-04B4C5A52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188" y="4265613"/>
                <a:ext cx="41275" cy="42863"/>
              </a:xfrm>
              <a:custGeom>
                <a:avLst/>
                <a:gdLst>
                  <a:gd name="T0" fmla="*/ 23 w 267"/>
                  <a:gd name="T1" fmla="*/ 218 h 277"/>
                  <a:gd name="T2" fmla="*/ 40 w 267"/>
                  <a:gd name="T3" fmla="*/ 238 h 277"/>
                  <a:gd name="T4" fmla="*/ 83 w 267"/>
                  <a:gd name="T5" fmla="*/ 267 h 277"/>
                  <a:gd name="T6" fmla="*/ 134 w 267"/>
                  <a:gd name="T7" fmla="*/ 277 h 277"/>
                  <a:gd name="T8" fmla="*/ 228 w 267"/>
                  <a:gd name="T9" fmla="*/ 238 h 277"/>
                  <a:gd name="T10" fmla="*/ 245 w 267"/>
                  <a:gd name="T11" fmla="*/ 218 h 277"/>
                  <a:gd name="T12" fmla="*/ 257 w 267"/>
                  <a:gd name="T13" fmla="*/ 195 h 277"/>
                  <a:gd name="T14" fmla="*/ 264 w 267"/>
                  <a:gd name="T15" fmla="*/ 170 h 277"/>
                  <a:gd name="T16" fmla="*/ 267 w 267"/>
                  <a:gd name="T17" fmla="*/ 144 h 277"/>
                  <a:gd name="T18" fmla="*/ 264 w 267"/>
                  <a:gd name="T19" fmla="*/ 118 h 277"/>
                  <a:gd name="T20" fmla="*/ 257 w 267"/>
                  <a:gd name="T21" fmla="*/ 93 h 277"/>
                  <a:gd name="T22" fmla="*/ 244 w 267"/>
                  <a:gd name="T23" fmla="*/ 70 h 277"/>
                  <a:gd name="T24" fmla="*/ 228 w 267"/>
                  <a:gd name="T25" fmla="*/ 50 h 277"/>
                  <a:gd name="T26" fmla="*/ 40 w 267"/>
                  <a:gd name="T27" fmla="*/ 50 h 277"/>
                  <a:gd name="T28" fmla="*/ 23 w 267"/>
                  <a:gd name="T29" fmla="*/ 70 h 277"/>
                  <a:gd name="T30" fmla="*/ 10 w 267"/>
                  <a:gd name="T31" fmla="*/ 93 h 277"/>
                  <a:gd name="T32" fmla="*/ 3 w 267"/>
                  <a:gd name="T33" fmla="*/ 118 h 277"/>
                  <a:gd name="T34" fmla="*/ 0 w 267"/>
                  <a:gd name="T35" fmla="*/ 144 h 277"/>
                  <a:gd name="T36" fmla="*/ 3 w 267"/>
                  <a:gd name="T37" fmla="*/ 170 h 277"/>
                  <a:gd name="T38" fmla="*/ 10 w 267"/>
                  <a:gd name="T39" fmla="*/ 195 h 277"/>
                  <a:gd name="T40" fmla="*/ 23 w 267"/>
                  <a:gd name="T41" fmla="*/ 218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7" h="277">
                    <a:moveTo>
                      <a:pt x="23" y="218"/>
                    </a:moveTo>
                    <a:cubicBezTo>
                      <a:pt x="27" y="225"/>
                      <a:pt x="33" y="232"/>
                      <a:pt x="40" y="238"/>
                    </a:cubicBezTo>
                    <a:cubicBezTo>
                      <a:pt x="52" y="250"/>
                      <a:pt x="66" y="260"/>
                      <a:pt x="83" y="267"/>
                    </a:cubicBezTo>
                    <a:cubicBezTo>
                      <a:pt x="99" y="274"/>
                      <a:pt x="116" y="277"/>
                      <a:pt x="134" y="277"/>
                    </a:cubicBezTo>
                    <a:cubicBezTo>
                      <a:pt x="170" y="277"/>
                      <a:pt x="203" y="263"/>
                      <a:pt x="228" y="238"/>
                    </a:cubicBezTo>
                    <a:cubicBezTo>
                      <a:pt x="234" y="232"/>
                      <a:pt x="240" y="225"/>
                      <a:pt x="245" y="218"/>
                    </a:cubicBezTo>
                    <a:cubicBezTo>
                      <a:pt x="249" y="210"/>
                      <a:pt x="254" y="203"/>
                      <a:pt x="257" y="195"/>
                    </a:cubicBezTo>
                    <a:cubicBezTo>
                      <a:pt x="260" y="187"/>
                      <a:pt x="263" y="178"/>
                      <a:pt x="264" y="170"/>
                    </a:cubicBezTo>
                    <a:cubicBezTo>
                      <a:pt x="266" y="162"/>
                      <a:pt x="267" y="153"/>
                      <a:pt x="267" y="144"/>
                    </a:cubicBezTo>
                    <a:cubicBezTo>
                      <a:pt x="267" y="135"/>
                      <a:pt x="266" y="126"/>
                      <a:pt x="264" y="118"/>
                    </a:cubicBezTo>
                    <a:cubicBezTo>
                      <a:pt x="263" y="109"/>
                      <a:pt x="260" y="101"/>
                      <a:pt x="257" y="93"/>
                    </a:cubicBezTo>
                    <a:cubicBezTo>
                      <a:pt x="254" y="85"/>
                      <a:pt x="249" y="77"/>
                      <a:pt x="244" y="70"/>
                    </a:cubicBezTo>
                    <a:cubicBezTo>
                      <a:pt x="240" y="62"/>
                      <a:pt x="234" y="56"/>
                      <a:pt x="228" y="50"/>
                    </a:cubicBezTo>
                    <a:cubicBezTo>
                      <a:pt x="178" y="0"/>
                      <a:pt x="89" y="0"/>
                      <a:pt x="40" y="50"/>
                    </a:cubicBezTo>
                    <a:cubicBezTo>
                      <a:pt x="34" y="56"/>
                      <a:pt x="27" y="62"/>
                      <a:pt x="23" y="70"/>
                    </a:cubicBezTo>
                    <a:cubicBezTo>
                      <a:pt x="18" y="77"/>
                      <a:pt x="13" y="85"/>
                      <a:pt x="10" y="93"/>
                    </a:cubicBezTo>
                    <a:cubicBezTo>
                      <a:pt x="7" y="101"/>
                      <a:pt x="5" y="109"/>
                      <a:pt x="3" y="118"/>
                    </a:cubicBezTo>
                    <a:cubicBezTo>
                      <a:pt x="2" y="126"/>
                      <a:pt x="0" y="135"/>
                      <a:pt x="0" y="144"/>
                    </a:cubicBezTo>
                    <a:cubicBezTo>
                      <a:pt x="0" y="153"/>
                      <a:pt x="1" y="162"/>
                      <a:pt x="3" y="170"/>
                    </a:cubicBezTo>
                    <a:cubicBezTo>
                      <a:pt x="5" y="178"/>
                      <a:pt x="7" y="187"/>
                      <a:pt x="10" y="195"/>
                    </a:cubicBezTo>
                    <a:cubicBezTo>
                      <a:pt x="13" y="203"/>
                      <a:pt x="17" y="210"/>
                      <a:pt x="23" y="2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Freeform 57">
                <a:extLst>
                  <a:ext uri="{FF2B5EF4-FFF2-40B4-BE49-F238E27FC236}">
                    <a16:creationId xmlns:a16="http://schemas.microsoft.com/office/drawing/2014/main" id="{FC1BA85C-BDEC-34C8-4C28-76859B190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388" y="4291013"/>
                <a:ext cx="39688" cy="42863"/>
              </a:xfrm>
              <a:custGeom>
                <a:avLst/>
                <a:gdLst>
                  <a:gd name="T0" fmla="*/ 39 w 267"/>
                  <a:gd name="T1" fmla="*/ 50 h 278"/>
                  <a:gd name="T2" fmla="*/ 0 w 267"/>
                  <a:gd name="T3" fmla="*/ 144 h 278"/>
                  <a:gd name="T4" fmla="*/ 10 w 267"/>
                  <a:gd name="T5" fmla="*/ 195 h 278"/>
                  <a:gd name="T6" fmla="*/ 39 w 267"/>
                  <a:gd name="T7" fmla="*/ 238 h 278"/>
                  <a:gd name="T8" fmla="*/ 82 w 267"/>
                  <a:gd name="T9" fmla="*/ 268 h 278"/>
                  <a:gd name="T10" fmla="*/ 133 w 267"/>
                  <a:gd name="T11" fmla="*/ 278 h 278"/>
                  <a:gd name="T12" fmla="*/ 159 w 267"/>
                  <a:gd name="T13" fmla="*/ 275 h 278"/>
                  <a:gd name="T14" fmla="*/ 184 w 267"/>
                  <a:gd name="T15" fmla="*/ 268 h 278"/>
                  <a:gd name="T16" fmla="*/ 207 w 267"/>
                  <a:gd name="T17" fmla="*/ 255 h 278"/>
                  <a:gd name="T18" fmla="*/ 227 w 267"/>
                  <a:gd name="T19" fmla="*/ 238 h 278"/>
                  <a:gd name="T20" fmla="*/ 267 w 267"/>
                  <a:gd name="T21" fmla="*/ 144 h 278"/>
                  <a:gd name="T22" fmla="*/ 227 w 267"/>
                  <a:gd name="T23" fmla="*/ 50 h 278"/>
                  <a:gd name="T24" fmla="*/ 39 w 267"/>
                  <a:gd name="T25" fmla="*/ 5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7" h="278">
                    <a:moveTo>
                      <a:pt x="39" y="50"/>
                    </a:moveTo>
                    <a:cubicBezTo>
                      <a:pt x="14" y="74"/>
                      <a:pt x="0" y="109"/>
                      <a:pt x="0" y="144"/>
                    </a:cubicBezTo>
                    <a:cubicBezTo>
                      <a:pt x="0" y="162"/>
                      <a:pt x="3" y="179"/>
                      <a:pt x="10" y="195"/>
                    </a:cubicBezTo>
                    <a:cubicBezTo>
                      <a:pt x="17" y="211"/>
                      <a:pt x="26" y="226"/>
                      <a:pt x="39" y="238"/>
                    </a:cubicBezTo>
                    <a:cubicBezTo>
                      <a:pt x="51" y="251"/>
                      <a:pt x="66" y="261"/>
                      <a:pt x="82" y="268"/>
                    </a:cubicBezTo>
                    <a:cubicBezTo>
                      <a:pt x="98" y="274"/>
                      <a:pt x="115" y="278"/>
                      <a:pt x="133" y="278"/>
                    </a:cubicBezTo>
                    <a:cubicBezTo>
                      <a:pt x="142" y="278"/>
                      <a:pt x="151" y="276"/>
                      <a:pt x="159" y="275"/>
                    </a:cubicBezTo>
                    <a:cubicBezTo>
                      <a:pt x="168" y="273"/>
                      <a:pt x="176" y="271"/>
                      <a:pt x="184" y="268"/>
                    </a:cubicBezTo>
                    <a:cubicBezTo>
                      <a:pt x="192" y="264"/>
                      <a:pt x="200" y="260"/>
                      <a:pt x="207" y="255"/>
                    </a:cubicBezTo>
                    <a:cubicBezTo>
                      <a:pt x="214" y="250"/>
                      <a:pt x="221" y="244"/>
                      <a:pt x="227" y="238"/>
                    </a:cubicBezTo>
                    <a:cubicBezTo>
                      <a:pt x="253" y="213"/>
                      <a:pt x="267" y="180"/>
                      <a:pt x="267" y="144"/>
                    </a:cubicBezTo>
                    <a:cubicBezTo>
                      <a:pt x="267" y="109"/>
                      <a:pt x="252" y="74"/>
                      <a:pt x="227" y="50"/>
                    </a:cubicBezTo>
                    <a:cubicBezTo>
                      <a:pt x="178" y="0"/>
                      <a:pt x="89" y="0"/>
                      <a:pt x="3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Freeform 58">
                <a:extLst>
                  <a:ext uri="{FF2B5EF4-FFF2-40B4-BE49-F238E27FC236}">
                    <a16:creationId xmlns:a16="http://schemas.microsoft.com/office/drawing/2014/main" id="{7F9A373C-E66A-56DC-21B5-5F4B58ABD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27563"/>
                <a:ext cx="39688" cy="42863"/>
              </a:xfrm>
              <a:custGeom>
                <a:avLst/>
                <a:gdLst>
                  <a:gd name="T0" fmla="*/ 39 w 267"/>
                  <a:gd name="T1" fmla="*/ 50 h 277"/>
                  <a:gd name="T2" fmla="*/ 0 w 267"/>
                  <a:gd name="T3" fmla="*/ 144 h 277"/>
                  <a:gd name="T4" fmla="*/ 39 w 267"/>
                  <a:gd name="T5" fmla="*/ 238 h 277"/>
                  <a:gd name="T6" fmla="*/ 134 w 267"/>
                  <a:gd name="T7" fmla="*/ 277 h 277"/>
                  <a:gd name="T8" fmla="*/ 160 w 267"/>
                  <a:gd name="T9" fmla="*/ 275 h 277"/>
                  <a:gd name="T10" fmla="*/ 184 w 267"/>
                  <a:gd name="T11" fmla="*/ 267 h 277"/>
                  <a:gd name="T12" fmla="*/ 208 w 267"/>
                  <a:gd name="T13" fmla="*/ 255 h 277"/>
                  <a:gd name="T14" fmla="*/ 228 w 267"/>
                  <a:gd name="T15" fmla="*/ 238 h 277"/>
                  <a:gd name="T16" fmla="*/ 267 w 267"/>
                  <a:gd name="T17" fmla="*/ 144 h 277"/>
                  <a:gd name="T18" fmla="*/ 228 w 267"/>
                  <a:gd name="T19" fmla="*/ 50 h 277"/>
                  <a:gd name="T20" fmla="*/ 39 w 267"/>
                  <a:gd name="T21" fmla="*/ 5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7" h="277">
                    <a:moveTo>
                      <a:pt x="39" y="50"/>
                    </a:moveTo>
                    <a:cubicBezTo>
                      <a:pt x="14" y="75"/>
                      <a:pt x="0" y="109"/>
                      <a:pt x="0" y="144"/>
                    </a:cubicBezTo>
                    <a:cubicBezTo>
                      <a:pt x="0" y="179"/>
                      <a:pt x="14" y="213"/>
                      <a:pt x="39" y="238"/>
                    </a:cubicBezTo>
                    <a:cubicBezTo>
                      <a:pt x="64" y="263"/>
                      <a:pt x="98" y="277"/>
                      <a:pt x="134" y="277"/>
                    </a:cubicBezTo>
                    <a:cubicBezTo>
                      <a:pt x="142" y="277"/>
                      <a:pt x="151" y="277"/>
                      <a:pt x="160" y="275"/>
                    </a:cubicBezTo>
                    <a:cubicBezTo>
                      <a:pt x="168" y="273"/>
                      <a:pt x="176" y="271"/>
                      <a:pt x="184" y="267"/>
                    </a:cubicBezTo>
                    <a:cubicBezTo>
                      <a:pt x="192" y="264"/>
                      <a:pt x="200" y="260"/>
                      <a:pt x="208" y="255"/>
                    </a:cubicBezTo>
                    <a:cubicBezTo>
                      <a:pt x="214" y="250"/>
                      <a:pt x="222" y="245"/>
                      <a:pt x="228" y="238"/>
                    </a:cubicBezTo>
                    <a:cubicBezTo>
                      <a:pt x="253" y="213"/>
                      <a:pt x="267" y="179"/>
                      <a:pt x="267" y="144"/>
                    </a:cubicBezTo>
                    <a:cubicBezTo>
                      <a:pt x="267" y="109"/>
                      <a:pt x="252" y="75"/>
                      <a:pt x="228" y="50"/>
                    </a:cubicBezTo>
                    <a:cubicBezTo>
                      <a:pt x="178" y="0"/>
                      <a:pt x="88" y="0"/>
                      <a:pt x="3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Freeform 59">
                <a:extLst>
                  <a:ext uri="{FF2B5EF4-FFF2-40B4-BE49-F238E27FC236}">
                    <a16:creationId xmlns:a16="http://schemas.microsoft.com/office/drawing/2014/main" id="{ACAB7057-323C-F01F-BB1C-E1CC38357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125" y="4732338"/>
                <a:ext cx="41275" cy="39688"/>
              </a:xfrm>
              <a:custGeom>
                <a:avLst/>
                <a:gdLst>
                  <a:gd name="T0" fmla="*/ 245 w 267"/>
                  <a:gd name="T1" fmla="*/ 60 h 267"/>
                  <a:gd name="T2" fmla="*/ 228 w 267"/>
                  <a:gd name="T3" fmla="*/ 40 h 267"/>
                  <a:gd name="T4" fmla="*/ 208 w 267"/>
                  <a:gd name="T5" fmla="*/ 23 h 267"/>
                  <a:gd name="T6" fmla="*/ 185 w 267"/>
                  <a:gd name="T7" fmla="*/ 11 h 267"/>
                  <a:gd name="T8" fmla="*/ 160 w 267"/>
                  <a:gd name="T9" fmla="*/ 3 h 267"/>
                  <a:gd name="T10" fmla="*/ 107 w 267"/>
                  <a:gd name="T11" fmla="*/ 3 h 267"/>
                  <a:gd name="T12" fmla="*/ 83 w 267"/>
                  <a:gd name="T13" fmla="*/ 11 h 267"/>
                  <a:gd name="T14" fmla="*/ 59 w 267"/>
                  <a:gd name="T15" fmla="*/ 23 h 267"/>
                  <a:gd name="T16" fmla="*/ 39 w 267"/>
                  <a:gd name="T17" fmla="*/ 40 h 267"/>
                  <a:gd name="T18" fmla="*/ 23 w 267"/>
                  <a:gd name="T19" fmla="*/ 60 h 267"/>
                  <a:gd name="T20" fmla="*/ 11 w 267"/>
                  <a:gd name="T21" fmla="*/ 83 h 267"/>
                  <a:gd name="T22" fmla="*/ 3 w 267"/>
                  <a:gd name="T23" fmla="*/ 108 h 267"/>
                  <a:gd name="T24" fmla="*/ 0 w 267"/>
                  <a:gd name="T25" fmla="*/ 134 h 267"/>
                  <a:gd name="T26" fmla="*/ 3 w 267"/>
                  <a:gd name="T27" fmla="*/ 161 h 267"/>
                  <a:gd name="T28" fmla="*/ 11 w 267"/>
                  <a:gd name="T29" fmla="*/ 185 h 267"/>
                  <a:gd name="T30" fmla="*/ 23 w 267"/>
                  <a:gd name="T31" fmla="*/ 208 h 267"/>
                  <a:gd name="T32" fmla="*/ 39 w 267"/>
                  <a:gd name="T33" fmla="*/ 229 h 267"/>
                  <a:gd name="T34" fmla="*/ 133 w 267"/>
                  <a:gd name="T35" fmla="*/ 267 h 267"/>
                  <a:gd name="T36" fmla="*/ 160 w 267"/>
                  <a:gd name="T37" fmla="*/ 265 h 267"/>
                  <a:gd name="T38" fmla="*/ 185 w 267"/>
                  <a:gd name="T39" fmla="*/ 257 h 267"/>
                  <a:gd name="T40" fmla="*/ 207 w 267"/>
                  <a:gd name="T41" fmla="*/ 245 h 267"/>
                  <a:gd name="T42" fmla="*/ 228 w 267"/>
                  <a:gd name="T43" fmla="*/ 229 h 267"/>
                  <a:gd name="T44" fmla="*/ 245 w 267"/>
                  <a:gd name="T45" fmla="*/ 208 h 267"/>
                  <a:gd name="T46" fmla="*/ 257 w 267"/>
                  <a:gd name="T47" fmla="*/ 185 h 267"/>
                  <a:gd name="T48" fmla="*/ 265 w 267"/>
                  <a:gd name="T49" fmla="*/ 161 h 267"/>
                  <a:gd name="T50" fmla="*/ 267 w 267"/>
                  <a:gd name="T51" fmla="*/ 134 h 267"/>
                  <a:gd name="T52" fmla="*/ 264 w 267"/>
                  <a:gd name="T53" fmla="*/ 108 h 267"/>
                  <a:gd name="T54" fmla="*/ 257 w 267"/>
                  <a:gd name="T55" fmla="*/ 83 h 267"/>
                  <a:gd name="T56" fmla="*/ 245 w 267"/>
                  <a:gd name="T57" fmla="*/ 6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7" h="267">
                    <a:moveTo>
                      <a:pt x="245" y="60"/>
                    </a:moveTo>
                    <a:cubicBezTo>
                      <a:pt x="239" y="53"/>
                      <a:pt x="234" y="46"/>
                      <a:pt x="228" y="40"/>
                    </a:cubicBezTo>
                    <a:cubicBezTo>
                      <a:pt x="222" y="34"/>
                      <a:pt x="215" y="28"/>
                      <a:pt x="208" y="23"/>
                    </a:cubicBezTo>
                    <a:cubicBezTo>
                      <a:pt x="201" y="19"/>
                      <a:pt x="193" y="15"/>
                      <a:pt x="185" y="11"/>
                    </a:cubicBezTo>
                    <a:cubicBezTo>
                      <a:pt x="177" y="8"/>
                      <a:pt x="168" y="5"/>
                      <a:pt x="160" y="3"/>
                    </a:cubicBezTo>
                    <a:cubicBezTo>
                      <a:pt x="143" y="0"/>
                      <a:pt x="125" y="0"/>
                      <a:pt x="107" y="3"/>
                    </a:cubicBezTo>
                    <a:cubicBezTo>
                      <a:pt x="99" y="5"/>
                      <a:pt x="91" y="8"/>
                      <a:pt x="83" y="11"/>
                    </a:cubicBezTo>
                    <a:cubicBezTo>
                      <a:pt x="75" y="15"/>
                      <a:pt x="67" y="19"/>
                      <a:pt x="59" y="23"/>
                    </a:cubicBezTo>
                    <a:cubicBezTo>
                      <a:pt x="52" y="28"/>
                      <a:pt x="45" y="34"/>
                      <a:pt x="39" y="40"/>
                    </a:cubicBezTo>
                    <a:cubicBezTo>
                      <a:pt x="33" y="46"/>
                      <a:pt x="27" y="53"/>
                      <a:pt x="23" y="60"/>
                    </a:cubicBezTo>
                    <a:cubicBezTo>
                      <a:pt x="18" y="67"/>
                      <a:pt x="14" y="75"/>
                      <a:pt x="11" y="83"/>
                    </a:cubicBezTo>
                    <a:cubicBezTo>
                      <a:pt x="7" y="91"/>
                      <a:pt x="5" y="99"/>
                      <a:pt x="3" y="108"/>
                    </a:cubicBezTo>
                    <a:cubicBezTo>
                      <a:pt x="1" y="117"/>
                      <a:pt x="0" y="125"/>
                      <a:pt x="0" y="134"/>
                    </a:cubicBezTo>
                    <a:cubicBezTo>
                      <a:pt x="0" y="143"/>
                      <a:pt x="1" y="152"/>
                      <a:pt x="3" y="161"/>
                    </a:cubicBezTo>
                    <a:cubicBezTo>
                      <a:pt x="5" y="169"/>
                      <a:pt x="7" y="177"/>
                      <a:pt x="11" y="185"/>
                    </a:cubicBezTo>
                    <a:cubicBezTo>
                      <a:pt x="14" y="193"/>
                      <a:pt x="18" y="201"/>
                      <a:pt x="23" y="208"/>
                    </a:cubicBezTo>
                    <a:cubicBezTo>
                      <a:pt x="27" y="215"/>
                      <a:pt x="33" y="222"/>
                      <a:pt x="39" y="229"/>
                    </a:cubicBezTo>
                    <a:cubicBezTo>
                      <a:pt x="65" y="254"/>
                      <a:pt x="98" y="267"/>
                      <a:pt x="133" y="267"/>
                    </a:cubicBezTo>
                    <a:cubicBezTo>
                      <a:pt x="143" y="267"/>
                      <a:pt x="151" y="267"/>
                      <a:pt x="160" y="265"/>
                    </a:cubicBezTo>
                    <a:cubicBezTo>
                      <a:pt x="168" y="263"/>
                      <a:pt x="177" y="261"/>
                      <a:pt x="185" y="257"/>
                    </a:cubicBezTo>
                    <a:cubicBezTo>
                      <a:pt x="193" y="254"/>
                      <a:pt x="200" y="250"/>
                      <a:pt x="207" y="245"/>
                    </a:cubicBezTo>
                    <a:cubicBezTo>
                      <a:pt x="215" y="241"/>
                      <a:pt x="222" y="235"/>
                      <a:pt x="228" y="229"/>
                    </a:cubicBezTo>
                    <a:cubicBezTo>
                      <a:pt x="234" y="222"/>
                      <a:pt x="240" y="215"/>
                      <a:pt x="245" y="208"/>
                    </a:cubicBezTo>
                    <a:cubicBezTo>
                      <a:pt x="249" y="201"/>
                      <a:pt x="253" y="193"/>
                      <a:pt x="257" y="185"/>
                    </a:cubicBezTo>
                    <a:cubicBezTo>
                      <a:pt x="260" y="177"/>
                      <a:pt x="263" y="169"/>
                      <a:pt x="265" y="161"/>
                    </a:cubicBezTo>
                    <a:cubicBezTo>
                      <a:pt x="266" y="152"/>
                      <a:pt x="267" y="143"/>
                      <a:pt x="267" y="134"/>
                    </a:cubicBezTo>
                    <a:cubicBezTo>
                      <a:pt x="267" y="125"/>
                      <a:pt x="266" y="117"/>
                      <a:pt x="264" y="108"/>
                    </a:cubicBezTo>
                    <a:cubicBezTo>
                      <a:pt x="263" y="99"/>
                      <a:pt x="260" y="91"/>
                      <a:pt x="257" y="83"/>
                    </a:cubicBezTo>
                    <a:cubicBezTo>
                      <a:pt x="253" y="75"/>
                      <a:pt x="249" y="67"/>
                      <a:pt x="24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61956-45F9-A2CC-2374-9320AFE546D2}"/>
              </a:ext>
            </a:extLst>
          </p:cNvPr>
          <p:cNvGrpSpPr/>
          <p:nvPr/>
        </p:nvGrpSpPr>
        <p:grpSpPr>
          <a:xfrm>
            <a:off x="8063415" y="4428244"/>
            <a:ext cx="3283715" cy="1631753"/>
            <a:chOff x="8073645" y="4101510"/>
            <a:chExt cx="3283715" cy="1631753"/>
          </a:xfrm>
        </p:grpSpPr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D2AAED2A-14C2-602B-FC67-D545D206BFD7}"/>
                </a:ext>
              </a:extLst>
            </p:cNvPr>
            <p:cNvSpPr/>
            <p:nvPr/>
          </p:nvSpPr>
          <p:spPr>
            <a:xfrm>
              <a:off x="8073645" y="4101510"/>
              <a:ext cx="570691" cy="570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B21CCD8-282C-A65A-1DA9-20AB9669AEED}"/>
                </a:ext>
              </a:extLst>
            </p:cNvPr>
            <p:cNvSpPr txBox="1"/>
            <p:nvPr/>
          </p:nvSpPr>
          <p:spPr>
            <a:xfrm>
              <a:off x="8797134" y="4208083"/>
              <a:ext cx="2560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5.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마무리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8BD669-82E6-21AB-8DEA-155C260A8B53}"/>
                </a:ext>
              </a:extLst>
            </p:cNvPr>
            <p:cNvSpPr txBox="1"/>
            <p:nvPr/>
          </p:nvSpPr>
          <p:spPr>
            <a:xfrm>
              <a:off x="8788362" y="4635146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보완할 점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B8405F8-865C-3755-D726-D41CFED393A2}"/>
                </a:ext>
              </a:extLst>
            </p:cNvPr>
            <p:cNvSpPr txBox="1"/>
            <p:nvPr/>
          </p:nvSpPr>
          <p:spPr>
            <a:xfrm>
              <a:off x="8788362" y="5030316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느낀 점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3B11544-A758-B02B-AB1A-9A7A1D17055C}"/>
                </a:ext>
              </a:extLst>
            </p:cNvPr>
            <p:cNvSpPr txBox="1"/>
            <p:nvPr/>
          </p:nvSpPr>
          <p:spPr>
            <a:xfrm>
              <a:off x="8788362" y="5425486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03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latin typeface="+mj-lt"/>
                </a:rPr>
                <a:t>출처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0EC169F-74FD-A432-D62C-D0DA09E95761}"/>
                </a:ext>
              </a:extLst>
            </p:cNvPr>
            <p:cNvGrpSpPr/>
            <p:nvPr/>
          </p:nvGrpSpPr>
          <p:grpSpPr>
            <a:xfrm>
              <a:off x="8191453" y="4192436"/>
              <a:ext cx="335074" cy="388838"/>
              <a:chOff x="3736975" y="1895475"/>
              <a:chExt cx="979488" cy="1136650"/>
            </a:xfrm>
            <a:solidFill>
              <a:schemeClr val="accent1"/>
            </a:solidFill>
          </p:grpSpPr>
          <p:sp>
            <p:nvSpPr>
              <p:cNvPr id="223" name="Freeform 90">
                <a:extLst>
                  <a:ext uri="{FF2B5EF4-FFF2-40B4-BE49-F238E27FC236}">
                    <a16:creationId xmlns:a16="http://schemas.microsoft.com/office/drawing/2014/main" id="{DF54F285-4C3E-1219-F603-C2F26C344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5275" y="2522538"/>
                <a:ext cx="311150" cy="311150"/>
              </a:xfrm>
              <a:custGeom>
                <a:avLst/>
                <a:gdLst>
                  <a:gd name="T0" fmla="*/ 1024 w 2048"/>
                  <a:gd name="T1" fmla="*/ 1421 h 2048"/>
                  <a:gd name="T2" fmla="*/ 628 w 2048"/>
                  <a:gd name="T3" fmla="*/ 1024 h 2048"/>
                  <a:gd name="T4" fmla="*/ 1024 w 2048"/>
                  <a:gd name="T5" fmla="*/ 628 h 2048"/>
                  <a:gd name="T6" fmla="*/ 1420 w 2048"/>
                  <a:gd name="T7" fmla="*/ 1024 h 2048"/>
                  <a:gd name="T8" fmla="*/ 1024 w 2048"/>
                  <a:gd name="T9" fmla="*/ 1421 h 2048"/>
                  <a:gd name="T10" fmla="*/ 1915 w 2048"/>
                  <a:gd name="T11" fmla="*/ 891 h 2048"/>
                  <a:gd name="T12" fmla="*/ 1673 w 2048"/>
                  <a:gd name="T13" fmla="*/ 891 h 2048"/>
                  <a:gd name="T14" fmla="*/ 1577 w 2048"/>
                  <a:gd name="T15" fmla="*/ 660 h 2048"/>
                  <a:gd name="T16" fmla="*/ 1748 w 2048"/>
                  <a:gd name="T17" fmla="*/ 489 h 2048"/>
                  <a:gd name="T18" fmla="*/ 1748 w 2048"/>
                  <a:gd name="T19" fmla="*/ 300 h 2048"/>
                  <a:gd name="T20" fmla="*/ 1559 w 2048"/>
                  <a:gd name="T21" fmla="*/ 300 h 2048"/>
                  <a:gd name="T22" fmla="*/ 1389 w 2048"/>
                  <a:gd name="T23" fmla="*/ 471 h 2048"/>
                  <a:gd name="T24" fmla="*/ 1157 w 2048"/>
                  <a:gd name="T25" fmla="*/ 375 h 2048"/>
                  <a:gd name="T26" fmla="*/ 1157 w 2048"/>
                  <a:gd name="T27" fmla="*/ 134 h 2048"/>
                  <a:gd name="T28" fmla="*/ 1024 w 2048"/>
                  <a:gd name="T29" fmla="*/ 0 h 2048"/>
                  <a:gd name="T30" fmla="*/ 891 w 2048"/>
                  <a:gd name="T31" fmla="*/ 134 h 2048"/>
                  <a:gd name="T32" fmla="*/ 891 w 2048"/>
                  <a:gd name="T33" fmla="*/ 375 h 2048"/>
                  <a:gd name="T34" fmla="*/ 659 w 2048"/>
                  <a:gd name="T35" fmla="*/ 471 h 2048"/>
                  <a:gd name="T36" fmla="*/ 488 w 2048"/>
                  <a:gd name="T37" fmla="*/ 300 h 2048"/>
                  <a:gd name="T38" fmla="*/ 300 w 2048"/>
                  <a:gd name="T39" fmla="*/ 300 h 2048"/>
                  <a:gd name="T40" fmla="*/ 300 w 2048"/>
                  <a:gd name="T41" fmla="*/ 489 h 2048"/>
                  <a:gd name="T42" fmla="*/ 471 w 2048"/>
                  <a:gd name="T43" fmla="*/ 659 h 2048"/>
                  <a:gd name="T44" fmla="*/ 374 w 2048"/>
                  <a:gd name="T45" fmla="*/ 891 h 2048"/>
                  <a:gd name="T46" fmla="*/ 133 w 2048"/>
                  <a:gd name="T47" fmla="*/ 891 h 2048"/>
                  <a:gd name="T48" fmla="*/ 0 w 2048"/>
                  <a:gd name="T49" fmla="*/ 1024 h 2048"/>
                  <a:gd name="T50" fmla="*/ 133 w 2048"/>
                  <a:gd name="T51" fmla="*/ 1158 h 2048"/>
                  <a:gd name="T52" fmla="*/ 374 w 2048"/>
                  <a:gd name="T53" fmla="*/ 1158 h 2048"/>
                  <a:gd name="T54" fmla="*/ 471 w 2048"/>
                  <a:gd name="T55" fmla="*/ 1389 h 2048"/>
                  <a:gd name="T56" fmla="*/ 300 w 2048"/>
                  <a:gd name="T57" fmla="*/ 1560 h 2048"/>
                  <a:gd name="T58" fmla="*/ 300 w 2048"/>
                  <a:gd name="T59" fmla="*/ 1748 h 2048"/>
                  <a:gd name="T60" fmla="*/ 394 w 2048"/>
                  <a:gd name="T61" fmla="*/ 1787 h 2048"/>
                  <a:gd name="T62" fmla="*/ 488 w 2048"/>
                  <a:gd name="T63" fmla="*/ 1748 h 2048"/>
                  <a:gd name="T64" fmla="*/ 659 w 2048"/>
                  <a:gd name="T65" fmla="*/ 1578 h 2048"/>
                  <a:gd name="T66" fmla="*/ 891 w 2048"/>
                  <a:gd name="T67" fmla="*/ 1674 h 2048"/>
                  <a:gd name="T68" fmla="*/ 891 w 2048"/>
                  <a:gd name="T69" fmla="*/ 1915 h 2048"/>
                  <a:gd name="T70" fmla="*/ 1024 w 2048"/>
                  <a:gd name="T71" fmla="*/ 2048 h 2048"/>
                  <a:gd name="T72" fmla="*/ 1157 w 2048"/>
                  <a:gd name="T73" fmla="*/ 1915 h 2048"/>
                  <a:gd name="T74" fmla="*/ 1157 w 2048"/>
                  <a:gd name="T75" fmla="*/ 1674 h 2048"/>
                  <a:gd name="T76" fmla="*/ 1389 w 2048"/>
                  <a:gd name="T77" fmla="*/ 1578 h 2048"/>
                  <a:gd name="T78" fmla="*/ 1559 w 2048"/>
                  <a:gd name="T79" fmla="*/ 1748 h 2048"/>
                  <a:gd name="T80" fmla="*/ 1654 w 2048"/>
                  <a:gd name="T81" fmla="*/ 1787 h 2048"/>
                  <a:gd name="T82" fmla="*/ 1748 w 2048"/>
                  <a:gd name="T83" fmla="*/ 1748 h 2048"/>
                  <a:gd name="T84" fmla="*/ 1748 w 2048"/>
                  <a:gd name="T85" fmla="*/ 1560 h 2048"/>
                  <a:gd name="T86" fmla="*/ 1577 w 2048"/>
                  <a:gd name="T87" fmla="*/ 1389 h 2048"/>
                  <a:gd name="T88" fmla="*/ 1673 w 2048"/>
                  <a:gd name="T89" fmla="*/ 1158 h 2048"/>
                  <a:gd name="T90" fmla="*/ 1915 w 2048"/>
                  <a:gd name="T91" fmla="*/ 1158 h 2048"/>
                  <a:gd name="T92" fmla="*/ 2048 w 2048"/>
                  <a:gd name="T93" fmla="*/ 1024 h 2048"/>
                  <a:gd name="T94" fmla="*/ 1915 w 2048"/>
                  <a:gd name="T95" fmla="*/ 891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48" h="2048">
                    <a:moveTo>
                      <a:pt x="1024" y="1421"/>
                    </a:moveTo>
                    <a:cubicBezTo>
                      <a:pt x="805" y="1421"/>
                      <a:pt x="628" y="1243"/>
                      <a:pt x="628" y="1024"/>
                    </a:cubicBezTo>
                    <a:cubicBezTo>
                      <a:pt x="628" y="806"/>
                      <a:pt x="805" y="628"/>
                      <a:pt x="1024" y="628"/>
                    </a:cubicBezTo>
                    <a:cubicBezTo>
                      <a:pt x="1242" y="628"/>
                      <a:pt x="1420" y="806"/>
                      <a:pt x="1420" y="1024"/>
                    </a:cubicBezTo>
                    <a:cubicBezTo>
                      <a:pt x="1420" y="1243"/>
                      <a:pt x="1242" y="1421"/>
                      <a:pt x="1024" y="1421"/>
                    </a:cubicBezTo>
                    <a:close/>
                    <a:moveTo>
                      <a:pt x="1915" y="891"/>
                    </a:moveTo>
                    <a:lnTo>
                      <a:pt x="1673" y="891"/>
                    </a:lnTo>
                    <a:cubicBezTo>
                      <a:pt x="1656" y="807"/>
                      <a:pt x="1623" y="729"/>
                      <a:pt x="1577" y="660"/>
                    </a:cubicBezTo>
                    <a:lnTo>
                      <a:pt x="1748" y="489"/>
                    </a:lnTo>
                    <a:cubicBezTo>
                      <a:pt x="1800" y="437"/>
                      <a:pt x="1800" y="352"/>
                      <a:pt x="1748" y="300"/>
                    </a:cubicBezTo>
                    <a:cubicBezTo>
                      <a:pt x="1696" y="248"/>
                      <a:pt x="1611" y="248"/>
                      <a:pt x="1559" y="300"/>
                    </a:cubicBezTo>
                    <a:lnTo>
                      <a:pt x="1389" y="471"/>
                    </a:lnTo>
                    <a:cubicBezTo>
                      <a:pt x="1319" y="425"/>
                      <a:pt x="1241" y="392"/>
                      <a:pt x="1157" y="375"/>
                    </a:cubicBezTo>
                    <a:lnTo>
                      <a:pt x="1157" y="134"/>
                    </a:lnTo>
                    <a:cubicBezTo>
                      <a:pt x="1157" y="60"/>
                      <a:pt x="1098" y="0"/>
                      <a:pt x="1024" y="0"/>
                    </a:cubicBezTo>
                    <a:cubicBezTo>
                      <a:pt x="950" y="0"/>
                      <a:pt x="891" y="60"/>
                      <a:pt x="891" y="134"/>
                    </a:cubicBezTo>
                    <a:lnTo>
                      <a:pt x="891" y="375"/>
                    </a:lnTo>
                    <a:cubicBezTo>
                      <a:pt x="807" y="392"/>
                      <a:pt x="728" y="425"/>
                      <a:pt x="659" y="471"/>
                    </a:cubicBezTo>
                    <a:lnTo>
                      <a:pt x="488" y="300"/>
                    </a:lnTo>
                    <a:cubicBezTo>
                      <a:pt x="436" y="248"/>
                      <a:pt x="352" y="248"/>
                      <a:pt x="300" y="300"/>
                    </a:cubicBezTo>
                    <a:cubicBezTo>
                      <a:pt x="248" y="352"/>
                      <a:pt x="248" y="437"/>
                      <a:pt x="300" y="489"/>
                    </a:cubicBezTo>
                    <a:lnTo>
                      <a:pt x="471" y="659"/>
                    </a:lnTo>
                    <a:cubicBezTo>
                      <a:pt x="425" y="729"/>
                      <a:pt x="392" y="807"/>
                      <a:pt x="374" y="891"/>
                    </a:cubicBezTo>
                    <a:lnTo>
                      <a:pt x="133" y="891"/>
                    </a:lnTo>
                    <a:cubicBezTo>
                      <a:pt x="60" y="891"/>
                      <a:pt x="0" y="951"/>
                      <a:pt x="0" y="1024"/>
                    </a:cubicBezTo>
                    <a:cubicBezTo>
                      <a:pt x="0" y="1098"/>
                      <a:pt x="60" y="1158"/>
                      <a:pt x="133" y="1158"/>
                    </a:cubicBezTo>
                    <a:lnTo>
                      <a:pt x="374" y="1158"/>
                    </a:lnTo>
                    <a:cubicBezTo>
                      <a:pt x="392" y="1242"/>
                      <a:pt x="425" y="1320"/>
                      <a:pt x="471" y="1389"/>
                    </a:cubicBezTo>
                    <a:lnTo>
                      <a:pt x="300" y="1560"/>
                    </a:lnTo>
                    <a:cubicBezTo>
                      <a:pt x="248" y="1612"/>
                      <a:pt x="248" y="1696"/>
                      <a:pt x="300" y="1748"/>
                    </a:cubicBezTo>
                    <a:cubicBezTo>
                      <a:pt x="326" y="1774"/>
                      <a:pt x="360" y="1787"/>
                      <a:pt x="394" y="1787"/>
                    </a:cubicBezTo>
                    <a:cubicBezTo>
                      <a:pt x="428" y="1787"/>
                      <a:pt x="462" y="1774"/>
                      <a:pt x="488" y="1748"/>
                    </a:cubicBezTo>
                    <a:lnTo>
                      <a:pt x="659" y="1578"/>
                    </a:lnTo>
                    <a:cubicBezTo>
                      <a:pt x="728" y="1623"/>
                      <a:pt x="807" y="1657"/>
                      <a:pt x="891" y="1674"/>
                    </a:cubicBezTo>
                    <a:lnTo>
                      <a:pt x="891" y="1915"/>
                    </a:lnTo>
                    <a:cubicBezTo>
                      <a:pt x="891" y="1989"/>
                      <a:pt x="950" y="2048"/>
                      <a:pt x="1024" y="2048"/>
                    </a:cubicBezTo>
                    <a:cubicBezTo>
                      <a:pt x="1098" y="2048"/>
                      <a:pt x="1157" y="1989"/>
                      <a:pt x="1157" y="1915"/>
                    </a:cubicBezTo>
                    <a:lnTo>
                      <a:pt x="1157" y="1674"/>
                    </a:lnTo>
                    <a:cubicBezTo>
                      <a:pt x="1241" y="1657"/>
                      <a:pt x="1319" y="1623"/>
                      <a:pt x="1389" y="1578"/>
                    </a:cubicBezTo>
                    <a:lnTo>
                      <a:pt x="1559" y="1748"/>
                    </a:lnTo>
                    <a:cubicBezTo>
                      <a:pt x="1585" y="1774"/>
                      <a:pt x="1620" y="1787"/>
                      <a:pt x="1654" y="1787"/>
                    </a:cubicBezTo>
                    <a:cubicBezTo>
                      <a:pt x="1688" y="1787"/>
                      <a:pt x="1722" y="1774"/>
                      <a:pt x="1748" y="1748"/>
                    </a:cubicBezTo>
                    <a:cubicBezTo>
                      <a:pt x="1800" y="1696"/>
                      <a:pt x="1800" y="1612"/>
                      <a:pt x="1748" y="1560"/>
                    </a:cubicBezTo>
                    <a:lnTo>
                      <a:pt x="1577" y="1389"/>
                    </a:lnTo>
                    <a:cubicBezTo>
                      <a:pt x="1623" y="1320"/>
                      <a:pt x="1656" y="1242"/>
                      <a:pt x="1673" y="1158"/>
                    </a:cubicBezTo>
                    <a:lnTo>
                      <a:pt x="1915" y="1158"/>
                    </a:lnTo>
                    <a:cubicBezTo>
                      <a:pt x="1988" y="1158"/>
                      <a:pt x="2048" y="1098"/>
                      <a:pt x="2048" y="1024"/>
                    </a:cubicBezTo>
                    <a:cubicBezTo>
                      <a:pt x="2048" y="951"/>
                      <a:pt x="1988" y="891"/>
                      <a:pt x="1915" y="89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Freeform 91">
                <a:extLst>
                  <a:ext uri="{FF2B5EF4-FFF2-40B4-BE49-F238E27FC236}">
                    <a16:creationId xmlns:a16="http://schemas.microsoft.com/office/drawing/2014/main" id="{4DF0B8FE-764F-F002-B6AF-CC67835273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3500" y="2125663"/>
                <a:ext cx="373063" cy="373063"/>
              </a:xfrm>
              <a:custGeom>
                <a:avLst/>
                <a:gdLst>
                  <a:gd name="T0" fmla="*/ 711 w 2456"/>
                  <a:gd name="T1" fmla="*/ 1228 h 2456"/>
                  <a:gd name="T2" fmla="*/ 1228 w 2456"/>
                  <a:gd name="T3" fmla="*/ 710 h 2456"/>
                  <a:gd name="T4" fmla="*/ 1745 w 2456"/>
                  <a:gd name="T5" fmla="*/ 1228 h 2456"/>
                  <a:gd name="T6" fmla="*/ 1228 w 2456"/>
                  <a:gd name="T7" fmla="*/ 1745 h 2456"/>
                  <a:gd name="T8" fmla="*/ 711 w 2456"/>
                  <a:gd name="T9" fmla="*/ 1228 h 2456"/>
                  <a:gd name="T10" fmla="*/ 1680 w 2456"/>
                  <a:gd name="T11" fmla="*/ 1868 h 2456"/>
                  <a:gd name="T12" fmla="*/ 1908 w 2456"/>
                  <a:gd name="T13" fmla="*/ 2096 h 2456"/>
                  <a:gd name="T14" fmla="*/ 2002 w 2456"/>
                  <a:gd name="T15" fmla="*/ 2135 h 2456"/>
                  <a:gd name="T16" fmla="*/ 2096 w 2456"/>
                  <a:gd name="T17" fmla="*/ 2096 h 2456"/>
                  <a:gd name="T18" fmla="*/ 2096 w 2456"/>
                  <a:gd name="T19" fmla="*/ 1907 h 2456"/>
                  <a:gd name="T20" fmla="*/ 1868 w 2456"/>
                  <a:gd name="T21" fmla="*/ 1679 h 2456"/>
                  <a:gd name="T22" fmla="*/ 2000 w 2456"/>
                  <a:gd name="T23" fmla="*/ 1361 h 2456"/>
                  <a:gd name="T24" fmla="*/ 2322 w 2456"/>
                  <a:gd name="T25" fmla="*/ 1361 h 2456"/>
                  <a:gd name="T26" fmla="*/ 2456 w 2456"/>
                  <a:gd name="T27" fmla="*/ 1228 h 2456"/>
                  <a:gd name="T28" fmla="*/ 2322 w 2456"/>
                  <a:gd name="T29" fmla="*/ 1095 h 2456"/>
                  <a:gd name="T30" fmla="*/ 2000 w 2456"/>
                  <a:gd name="T31" fmla="*/ 1095 h 2456"/>
                  <a:gd name="T32" fmla="*/ 1868 w 2456"/>
                  <a:gd name="T33" fmla="*/ 776 h 2456"/>
                  <a:gd name="T34" fmla="*/ 2096 w 2456"/>
                  <a:gd name="T35" fmla="*/ 548 h 2456"/>
                  <a:gd name="T36" fmla="*/ 2096 w 2456"/>
                  <a:gd name="T37" fmla="*/ 360 h 2456"/>
                  <a:gd name="T38" fmla="*/ 1908 w 2456"/>
                  <a:gd name="T39" fmla="*/ 360 h 2456"/>
                  <a:gd name="T40" fmla="*/ 1680 w 2456"/>
                  <a:gd name="T41" fmla="*/ 587 h 2456"/>
                  <a:gd name="T42" fmla="*/ 1361 w 2456"/>
                  <a:gd name="T43" fmla="*/ 455 h 2456"/>
                  <a:gd name="T44" fmla="*/ 1361 w 2456"/>
                  <a:gd name="T45" fmla="*/ 133 h 2456"/>
                  <a:gd name="T46" fmla="*/ 1228 w 2456"/>
                  <a:gd name="T47" fmla="*/ 0 h 2456"/>
                  <a:gd name="T48" fmla="*/ 1095 w 2456"/>
                  <a:gd name="T49" fmla="*/ 133 h 2456"/>
                  <a:gd name="T50" fmla="*/ 1095 w 2456"/>
                  <a:gd name="T51" fmla="*/ 455 h 2456"/>
                  <a:gd name="T52" fmla="*/ 776 w 2456"/>
                  <a:gd name="T53" fmla="*/ 587 h 2456"/>
                  <a:gd name="T54" fmla="*/ 548 w 2456"/>
                  <a:gd name="T55" fmla="*/ 360 h 2456"/>
                  <a:gd name="T56" fmla="*/ 360 w 2456"/>
                  <a:gd name="T57" fmla="*/ 360 h 2456"/>
                  <a:gd name="T58" fmla="*/ 360 w 2456"/>
                  <a:gd name="T59" fmla="*/ 548 h 2456"/>
                  <a:gd name="T60" fmla="*/ 588 w 2456"/>
                  <a:gd name="T61" fmla="*/ 776 h 2456"/>
                  <a:gd name="T62" fmla="*/ 455 w 2456"/>
                  <a:gd name="T63" fmla="*/ 1095 h 2456"/>
                  <a:gd name="T64" fmla="*/ 133 w 2456"/>
                  <a:gd name="T65" fmla="*/ 1095 h 2456"/>
                  <a:gd name="T66" fmla="*/ 0 w 2456"/>
                  <a:gd name="T67" fmla="*/ 1228 h 2456"/>
                  <a:gd name="T68" fmla="*/ 133 w 2456"/>
                  <a:gd name="T69" fmla="*/ 1361 h 2456"/>
                  <a:gd name="T70" fmla="*/ 455 w 2456"/>
                  <a:gd name="T71" fmla="*/ 1361 h 2456"/>
                  <a:gd name="T72" fmla="*/ 588 w 2456"/>
                  <a:gd name="T73" fmla="*/ 1679 h 2456"/>
                  <a:gd name="T74" fmla="*/ 360 w 2456"/>
                  <a:gd name="T75" fmla="*/ 1907 h 2456"/>
                  <a:gd name="T76" fmla="*/ 360 w 2456"/>
                  <a:gd name="T77" fmla="*/ 2096 h 2456"/>
                  <a:gd name="T78" fmla="*/ 454 w 2456"/>
                  <a:gd name="T79" fmla="*/ 2135 h 2456"/>
                  <a:gd name="T80" fmla="*/ 548 w 2456"/>
                  <a:gd name="T81" fmla="*/ 2096 h 2456"/>
                  <a:gd name="T82" fmla="*/ 776 w 2456"/>
                  <a:gd name="T83" fmla="*/ 1868 h 2456"/>
                  <a:gd name="T84" fmla="*/ 1095 w 2456"/>
                  <a:gd name="T85" fmla="*/ 2000 h 2456"/>
                  <a:gd name="T86" fmla="*/ 1095 w 2456"/>
                  <a:gd name="T87" fmla="*/ 2322 h 2456"/>
                  <a:gd name="T88" fmla="*/ 1228 w 2456"/>
                  <a:gd name="T89" fmla="*/ 2456 h 2456"/>
                  <a:gd name="T90" fmla="*/ 1361 w 2456"/>
                  <a:gd name="T91" fmla="*/ 2322 h 2456"/>
                  <a:gd name="T92" fmla="*/ 1361 w 2456"/>
                  <a:gd name="T93" fmla="*/ 2000 h 2456"/>
                  <a:gd name="T94" fmla="*/ 1680 w 2456"/>
                  <a:gd name="T95" fmla="*/ 1868 h 2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6">
                    <a:moveTo>
                      <a:pt x="711" y="1228"/>
                    </a:moveTo>
                    <a:cubicBezTo>
                      <a:pt x="711" y="943"/>
                      <a:pt x="943" y="710"/>
                      <a:pt x="1228" y="710"/>
                    </a:cubicBezTo>
                    <a:cubicBezTo>
                      <a:pt x="1513" y="710"/>
                      <a:pt x="1745" y="943"/>
                      <a:pt x="1745" y="1228"/>
                    </a:cubicBezTo>
                    <a:cubicBezTo>
                      <a:pt x="1745" y="1513"/>
                      <a:pt x="1513" y="1745"/>
                      <a:pt x="1228" y="1745"/>
                    </a:cubicBezTo>
                    <a:cubicBezTo>
                      <a:pt x="943" y="1745"/>
                      <a:pt x="711" y="1513"/>
                      <a:pt x="711" y="1228"/>
                    </a:cubicBezTo>
                    <a:close/>
                    <a:moveTo>
                      <a:pt x="1680" y="1868"/>
                    </a:moveTo>
                    <a:lnTo>
                      <a:pt x="1908" y="2096"/>
                    </a:lnTo>
                    <a:cubicBezTo>
                      <a:pt x="1934" y="2122"/>
                      <a:pt x="1968" y="2135"/>
                      <a:pt x="2002" y="2135"/>
                    </a:cubicBezTo>
                    <a:cubicBezTo>
                      <a:pt x="2036" y="2135"/>
                      <a:pt x="2070" y="2122"/>
                      <a:pt x="2096" y="2096"/>
                    </a:cubicBezTo>
                    <a:cubicBezTo>
                      <a:pt x="2148" y="2044"/>
                      <a:pt x="2148" y="1959"/>
                      <a:pt x="2096" y="1907"/>
                    </a:cubicBezTo>
                    <a:lnTo>
                      <a:pt x="1868" y="1679"/>
                    </a:lnTo>
                    <a:cubicBezTo>
                      <a:pt x="1934" y="1586"/>
                      <a:pt x="1980" y="1478"/>
                      <a:pt x="2000" y="1361"/>
                    </a:cubicBezTo>
                    <a:lnTo>
                      <a:pt x="2322" y="1361"/>
                    </a:lnTo>
                    <a:cubicBezTo>
                      <a:pt x="2396" y="1361"/>
                      <a:pt x="2456" y="1301"/>
                      <a:pt x="2456" y="1228"/>
                    </a:cubicBezTo>
                    <a:cubicBezTo>
                      <a:pt x="2456" y="1154"/>
                      <a:pt x="2396" y="1095"/>
                      <a:pt x="2322" y="1095"/>
                    </a:cubicBezTo>
                    <a:lnTo>
                      <a:pt x="2000" y="1095"/>
                    </a:lnTo>
                    <a:cubicBezTo>
                      <a:pt x="1980" y="977"/>
                      <a:pt x="1934" y="869"/>
                      <a:pt x="1868" y="776"/>
                    </a:cubicBezTo>
                    <a:lnTo>
                      <a:pt x="2096" y="548"/>
                    </a:lnTo>
                    <a:cubicBezTo>
                      <a:pt x="2148" y="496"/>
                      <a:pt x="2148" y="412"/>
                      <a:pt x="2096" y="360"/>
                    </a:cubicBezTo>
                    <a:cubicBezTo>
                      <a:pt x="2044" y="307"/>
                      <a:pt x="1960" y="307"/>
                      <a:pt x="1908" y="360"/>
                    </a:cubicBezTo>
                    <a:lnTo>
                      <a:pt x="1680" y="587"/>
                    </a:lnTo>
                    <a:cubicBezTo>
                      <a:pt x="1586" y="521"/>
                      <a:pt x="1478" y="475"/>
                      <a:pt x="1361" y="455"/>
                    </a:cubicBezTo>
                    <a:lnTo>
                      <a:pt x="1361" y="133"/>
                    </a:lnTo>
                    <a:cubicBezTo>
                      <a:pt x="1361" y="60"/>
                      <a:pt x="1302" y="0"/>
                      <a:pt x="1228" y="0"/>
                    </a:cubicBezTo>
                    <a:cubicBezTo>
                      <a:pt x="1154" y="0"/>
                      <a:pt x="1095" y="60"/>
                      <a:pt x="1095" y="133"/>
                    </a:cubicBezTo>
                    <a:lnTo>
                      <a:pt x="1095" y="455"/>
                    </a:lnTo>
                    <a:cubicBezTo>
                      <a:pt x="978" y="475"/>
                      <a:pt x="869" y="522"/>
                      <a:pt x="776" y="587"/>
                    </a:cubicBezTo>
                    <a:lnTo>
                      <a:pt x="548" y="360"/>
                    </a:lnTo>
                    <a:cubicBezTo>
                      <a:pt x="496" y="307"/>
                      <a:pt x="412" y="307"/>
                      <a:pt x="360" y="360"/>
                    </a:cubicBezTo>
                    <a:cubicBezTo>
                      <a:pt x="308" y="412"/>
                      <a:pt x="308" y="496"/>
                      <a:pt x="360" y="548"/>
                    </a:cubicBezTo>
                    <a:lnTo>
                      <a:pt x="588" y="776"/>
                    </a:lnTo>
                    <a:cubicBezTo>
                      <a:pt x="522" y="869"/>
                      <a:pt x="476" y="977"/>
                      <a:pt x="455" y="1095"/>
                    </a:cubicBezTo>
                    <a:lnTo>
                      <a:pt x="133" y="1095"/>
                    </a:lnTo>
                    <a:cubicBezTo>
                      <a:pt x="60" y="1095"/>
                      <a:pt x="0" y="1154"/>
                      <a:pt x="0" y="1228"/>
                    </a:cubicBezTo>
                    <a:cubicBezTo>
                      <a:pt x="0" y="1301"/>
                      <a:pt x="60" y="1361"/>
                      <a:pt x="133" y="1361"/>
                    </a:cubicBezTo>
                    <a:lnTo>
                      <a:pt x="455" y="1361"/>
                    </a:lnTo>
                    <a:cubicBezTo>
                      <a:pt x="476" y="1478"/>
                      <a:pt x="522" y="1586"/>
                      <a:pt x="588" y="1679"/>
                    </a:cubicBezTo>
                    <a:lnTo>
                      <a:pt x="360" y="1907"/>
                    </a:lnTo>
                    <a:cubicBezTo>
                      <a:pt x="308" y="1959"/>
                      <a:pt x="308" y="2044"/>
                      <a:pt x="360" y="2096"/>
                    </a:cubicBezTo>
                    <a:cubicBezTo>
                      <a:pt x="386" y="2122"/>
                      <a:pt x="420" y="2135"/>
                      <a:pt x="454" y="2135"/>
                    </a:cubicBezTo>
                    <a:cubicBezTo>
                      <a:pt x="488" y="2135"/>
                      <a:pt x="522" y="2122"/>
                      <a:pt x="548" y="2096"/>
                    </a:cubicBezTo>
                    <a:lnTo>
                      <a:pt x="776" y="1868"/>
                    </a:lnTo>
                    <a:cubicBezTo>
                      <a:pt x="869" y="1934"/>
                      <a:pt x="978" y="1980"/>
                      <a:pt x="1095" y="2000"/>
                    </a:cubicBezTo>
                    <a:lnTo>
                      <a:pt x="1095" y="2322"/>
                    </a:lnTo>
                    <a:cubicBezTo>
                      <a:pt x="1095" y="2396"/>
                      <a:pt x="1154" y="2456"/>
                      <a:pt x="1228" y="2456"/>
                    </a:cubicBezTo>
                    <a:cubicBezTo>
                      <a:pt x="1302" y="2456"/>
                      <a:pt x="1361" y="2396"/>
                      <a:pt x="1361" y="2322"/>
                    </a:cubicBezTo>
                    <a:lnTo>
                      <a:pt x="1361" y="2000"/>
                    </a:lnTo>
                    <a:cubicBezTo>
                      <a:pt x="1478" y="1980"/>
                      <a:pt x="1586" y="1934"/>
                      <a:pt x="1680" y="18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Freeform 92">
                <a:extLst>
                  <a:ext uri="{FF2B5EF4-FFF2-40B4-BE49-F238E27FC236}">
                    <a16:creationId xmlns:a16="http://schemas.microsoft.com/office/drawing/2014/main" id="{E514BD52-30A5-B50C-0FC9-0331021E4F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08475" y="2306638"/>
                <a:ext cx="241300" cy="241300"/>
              </a:xfrm>
              <a:custGeom>
                <a:avLst/>
                <a:gdLst>
                  <a:gd name="T0" fmla="*/ 797 w 1594"/>
                  <a:gd name="T1" fmla="*/ 1058 h 1593"/>
                  <a:gd name="T2" fmla="*/ 536 w 1594"/>
                  <a:gd name="T3" fmla="*/ 797 h 1593"/>
                  <a:gd name="T4" fmla="*/ 797 w 1594"/>
                  <a:gd name="T5" fmla="*/ 536 h 1593"/>
                  <a:gd name="T6" fmla="*/ 1058 w 1594"/>
                  <a:gd name="T7" fmla="*/ 797 h 1593"/>
                  <a:gd name="T8" fmla="*/ 797 w 1594"/>
                  <a:gd name="T9" fmla="*/ 1058 h 1593"/>
                  <a:gd name="T10" fmla="*/ 1460 w 1594"/>
                  <a:gd name="T11" fmla="*/ 663 h 1593"/>
                  <a:gd name="T12" fmla="*/ 1308 w 1594"/>
                  <a:gd name="T13" fmla="*/ 663 h 1593"/>
                  <a:gd name="T14" fmla="*/ 1252 w 1594"/>
                  <a:gd name="T15" fmla="*/ 530 h 1593"/>
                  <a:gd name="T16" fmla="*/ 1360 w 1594"/>
                  <a:gd name="T17" fmla="*/ 422 h 1593"/>
                  <a:gd name="T18" fmla="*/ 1360 w 1594"/>
                  <a:gd name="T19" fmla="*/ 233 h 1593"/>
                  <a:gd name="T20" fmla="*/ 1172 w 1594"/>
                  <a:gd name="T21" fmla="*/ 233 h 1593"/>
                  <a:gd name="T22" fmla="*/ 1064 w 1594"/>
                  <a:gd name="T23" fmla="*/ 342 h 1593"/>
                  <a:gd name="T24" fmla="*/ 930 w 1594"/>
                  <a:gd name="T25" fmla="*/ 286 h 1593"/>
                  <a:gd name="T26" fmla="*/ 930 w 1594"/>
                  <a:gd name="T27" fmla="*/ 133 h 1593"/>
                  <a:gd name="T28" fmla="*/ 797 w 1594"/>
                  <a:gd name="T29" fmla="*/ 0 h 1593"/>
                  <a:gd name="T30" fmla="*/ 664 w 1594"/>
                  <a:gd name="T31" fmla="*/ 133 h 1593"/>
                  <a:gd name="T32" fmla="*/ 664 w 1594"/>
                  <a:gd name="T33" fmla="*/ 286 h 1593"/>
                  <a:gd name="T34" fmla="*/ 530 w 1594"/>
                  <a:gd name="T35" fmla="*/ 342 h 1593"/>
                  <a:gd name="T36" fmla="*/ 422 w 1594"/>
                  <a:gd name="T37" fmla="*/ 233 h 1593"/>
                  <a:gd name="T38" fmla="*/ 234 w 1594"/>
                  <a:gd name="T39" fmla="*/ 233 h 1593"/>
                  <a:gd name="T40" fmla="*/ 234 w 1594"/>
                  <a:gd name="T41" fmla="*/ 422 h 1593"/>
                  <a:gd name="T42" fmla="*/ 342 w 1594"/>
                  <a:gd name="T43" fmla="*/ 530 h 1593"/>
                  <a:gd name="T44" fmla="*/ 286 w 1594"/>
                  <a:gd name="T45" fmla="*/ 663 h 1593"/>
                  <a:gd name="T46" fmla="*/ 134 w 1594"/>
                  <a:gd name="T47" fmla="*/ 663 h 1593"/>
                  <a:gd name="T48" fmla="*/ 0 w 1594"/>
                  <a:gd name="T49" fmla="*/ 797 h 1593"/>
                  <a:gd name="T50" fmla="*/ 134 w 1594"/>
                  <a:gd name="T51" fmla="*/ 930 h 1593"/>
                  <a:gd name="T52" fmla="*/ 286 w 1594"/>
                  <a:gd name="T53" fmla="*/ 930 h 1593"/>
                  <a:gd name="T54" fmla="*/ 342 w 1594"/>
                  <a:gd name="T55" fmla="*/ 1063 h 1593"/>
                  <a:gd name="T56" fmla="*/ 234 w 1594"/>
                  <a:gd name="T57" fmla="*/ 1172 h 1593"/>
                  <a:gd name="T58" fmla="*/ 234 w 1594"/>
                  <a:gd name="T59" fmla="*/ 1360 h 1593"/>
                  <a:gd name="T60" fmla="*/ 328 w 1594"/>
                  <a:gd name="T61" fmla="*/ 1399 h 1593"/>
                  <a:gd name="T62" fmla="*/ 422 w 1594"/>
                  <a:gd name="T63" fmla="*/ 1360 h 1593"/>
                  <a:gd name="T64" fmla="*/ 530 w 1594"/>
                  <a:gd name="T65" fmla="*/ 1252 h 1593"/>
                  <a:gd name="T66" fmla="*/ 664 w 1594"/>
                  <a:gd name="T67" fmla="*/ 1307 h 1593"/>
                  <a:gd name="T68" fmla="*/ 664 w 1594"/>
                  <a:gd name="T69" fmla="*/ 1460 h 1593"/>
                  <a:gd name="T70" fmla="*/ 797 w 1594"/>
                  <a:gd name="T71" fmla="*/ 1593 h 1593"/>
                  <a:gd name="T72" fmla="*/ 930 w 1594"/>
                  <a:gd name="T73" fmla="*/ 1460 h 1593"/>
                  <a:gd name="T74" fmla="*/ 930 w 1594"/>
                  <a:gd name="T75" fmla="*/ 1307 h 1593"/>
                  <a:gd name="T76" fmla="*/ 1064 w 1594"/>
                  <a:gd name="T77" fmla="*/ 1252 h 1593"/>
                  <a:gd name="T78" fmla="*/ 1172 w 1594"/>
                  <a:gd name="T79" fmla="*/ 1360 h 1593"/>
                  <a:gd name="T80" fmla="*/ 1266 w 1594"/>
                  <a:gd name="T81" fmla="*/ 1399 h 1593"/>
                  <a:gd name="T82" fmla="*/ 1360 w 1594"/>
                  <a:gd name="T83" fmla="*/ 1360 h 1593"/>
                  <a:gd name="T84" fmla="*/ 1360 w 1594"/>
                  <a:gd name="T85" fmla="*/ 1172 h 1593"/>
                  <a:gd name="T86" fmla="*/ 1252 w 1594"/>
                  <a:gd name="T87" fmla="*/ 1063 h 1593"/>
                  <a:gd name="T88" fmla="*/ 1308 w 1594"/>
                  <a:gd name="T89" fmla="*/ 930 h 1593"/>
                  <a:gd name="T90" fmla="*/ 1460 w 1594"/>
                  <a:gd name="T91" fmla="*/ 930 h 1593"/>
                  <a:gd name="T92" fmla="*/ 1594 w 1594"/>
                  <a:gd name="T93" fmla="*/ 797 h 1593"/>
                  <a:gd name="T94" fmla="*/ 1460 w 1594"/>
                  <a:gd name="T95" fmla="*/ 663 h 1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94" h="1593">
                    <a:moveTo>
                      <a:pt x="797" y="1058"/>
                    </a:moveTo>
                    <a:cubicBezTo>
                      <a:pt x="653" y="1058"/>
                      <a:pt x="536" y="941"/>
                      <a:pt x="536" y="797"/>
                    </a:cubicBezTo>
                    <a:cubicBezTo>
                      <a:pt x="536" y="653"/>
                      <a:pt x="653" y="536"/>
                      <a:pt x="797" y="536"/>
                    </a:cubicBezTo>
                    <a:cubicBezTo>
                      <a:pt x="941" y="536"/>
                      <a:pt x="1058" y="653"/>
                      <a:pt x="1058" y="797"/>
                    </a:cubicBezTo>
                    <a:cubicBezTo>
                      <a:pt x="1058" y="941"/>
                      <a:pt x="941" y="1058"/>
                      <a:pt x="797" y="1058"/>
                    </a:cubicBezTo>
                    <a:close/>
                    <a:moveTo>
                      <a:pt x="1460" y="663"/>
                    </a:moveTo>
                    <a:lnTo>
                      <a:pt x="1308" y="663"/>
                    </a:lnTo>
                    <a:cubicBezTo>
                      <a:pt x="1295" y="616"/>
                      <a:pt x="1276" y="571"/>
                      <a:pt x="1252" y="530"/>
                    </a:cubicBezTo>
                    <a:lnTo>
                      <a:pt x="1360" y="422"/>
                    </a:lnTo>
                    <a:cubicBezTo>
                      <a:pt x="1412" y="370"/>
                      <a:pt x="1412" y="286"/>
                      <a:pt x="1360" y="233"/>
                    </a:cubicBezTo>
                    <a:cubicBezTo>
                      <a:pt x="1308" y="181"/>
                      <a:pt x="1224" y="181"/>
                      <a:pt x="1172" y="233"/>
                    </a:cubicBezTo>
                    <a:lnTo>
                      <a:pt x="1064" y="342"/>
                    </a:lnTo>
                    <a:cubicBezTo>
                      <a:pt x="1022" y="317"/>
                      <a:pt x="978" y="299"/>
                      <a:pt x="930" y="286"/>
                    </a:cubicBezTo>
                    <a:lnTo>
                      <a:pt x="930" y="133"/>
                    </a:lnTo>
                    <a:cubicBezTo>
                      <a:pt x="930" y="60"/>
                      <a:pt x="871" y="0"/>
                      <a:pt x="797" y="0"/>
                    </a:cubicBezTo>
                    <a:cubicBezTo>
                      <a:pt x="723" y="0"/>
                      <a:pt x="664" y="60"/>
                      <a:pt x="664" y="133"/>
                    </a:cubicBezTo>
                    <a:lnTo>
                      <a:pt x="664" y="286"/>
                    </a:lnTo>
                    <a:cubicBezTo>
                      <a:pt x="616" y="299"/>
                      <a:pt x="572" y="317"/>
                      <a:pt x="530" y="342"/>
                    </a:cubicBezTo>
                    <a:lnTo>
                      <a:pt x="422" y="233"/>
                    </a:lnTo>
                    <a:cubicBezTo>
                      <a:pt x="370" y="181"/>
                      <a:pt x="286" y="181"/>
                      <a:pt x="234" y="233"/>
                    </a:cubicBezTo>
                    <a:cubicBezTo>
                      <a:pt x="182" y="286"/>
                      <a:pt x="182" y="370"/>
                      <a:pt x="234" y="422"/>
                    </a:cubicBezTo>
                    <a:lnTo>
                      <a:pt x="342" y="530"/>
                    </a:lnTo>
                    <a:cubicBezTo>
                      <a:pt x="318" y="571"/>
                      <a:pt x="299" y="616"/>
                      <a:pt x="286" y="663"/>
                    </a:cubicBezTo>
                    <a:lnTo>
                      <a:pt x="134" y="663"/>
                    </a:lnTo>
                    <a:cubicBezTo>
                      <a:pt x="60" y="663"/>
                      <a:pt x="0" y="723"/>
                      <a:pt x="0" y="797"/>
                    </a:cubicBezTo>
                    <a:cubicBezTo>
                      <a:pt x="0" y="870"/>
                      <a:pt x="60" y="930"/>
                      <a:pt x="134" y="930"/>
                    </a:cubicBezTo>
                    <a:lnTo>
                      <a:pt x="286" y="930"/>
                    </a:lnTo>
                    <a:cubicBezTo>
                      <a:pt x="299" y="977"/>
                      <a:pt x="318" y="1022"/>
                      <a:pt x="342" y="1063"/>
                    </a:cubicBezTo>
                    <a:lnTo>
                      <a:pt x="234" y="1172"/>
                    </a:lnTo>
                    <a:cubicBezTo>
                      <a:pt x="182" y="1223"/>
                      <a:pt x="182" y="1308"/>
                      <a:pt x="234" y="1360"/>
                    </a:cubicBezTo>
                    <a:cubicBezTo>
                      <a:pt x="260" y="1386"/>
                      <a:pt x="294" y="1399"/>
                      <a:pt x="328" y="1399"/>
                    </a:cubicBezTo>
                    <a:cubicBezTo>
                      <a:pt x="362" y="1399"/>
                      <a:pt x="396" y="1386"/>
                      <a:pt x="422" y="1360"/>
                    </a:cubicBezTo>
                    <a:lnTo>
                      <a:pt x="530" y="1252"/>
                    </a:lnTo>
                    <a:cubicBezTo>
                      <a:pt x="572" y="1276"/>
                      <a:pt x="616" y="1295"/>
                      <a:pt x="664" y="1307"/>
                    </a:cubicBezTo>
                    <a:lnTo>
                      <a:pt x="664" y="1460"/>
                    </a:lnTo>
                    <a:cubicBezTo>
                      <a:pt x="664" y="1534"/>
                      <a:pt x="723" y="1593"/>
                      <a:pt x="797" y="1593"/>
                    </a:cubicBezTo>
                    <a:cubicBezTo>
                      <a:pt x="871" y="1593"/>
                      <a:pt x="930" y="1534"/>
                      <a:pt x="930" y="1460"/>
                    </a:cubicBezTo>
                    <a:lnTo>
                      <a:pt x="930" y="1307"/>
                    </a:lnTo>
                    <a:cubicBezTo>
                      <a:pt x="978" y="1295"/>
                      <a:pt x="1022" y="1276"/>
                      <a:pt x="1064" y="1252"/>
                    </a:cubicBezTo>
                    <a:lnTo>
                      <a:pt x="1172" y="1360"/>
                    </a:lnTo>
                    <a:cubicBezTo>
                      <a:pt x="1198" y="1386"/>
                      <a:pt x="1232" y="1399"/>
                      <a:pt x="1266" y="1399"/>
                    </a:cubicBezTo>
                    <a:cubicBezTo>
                      <a:pt x="1300" y="1399"/>
                      <a:pt x="1334" y="1386"/>
                      <a:pt x="1360" y="1360"/>
                    </a:cubicBezTo>
                    <a:cubicBezTo>
                      <a:pt x="1412" y="1308"/>
                      <a:pt x="1412" y="1223"/>
                      <a:pt x="1360" y="1172"/>
                    </a:cubicBezTo>
                    <a:lnTo>
                      <a:pt x="1252" y="1063"/>
                    </a:lnTo>
                    <a:cubicBezTo>
                      <a:pt x="1276" y="1022"/>
                      <a:pt x="1295" y="977"/>
                      <a:pt x="1308" y="930"/>
                    </a:cubicBezTo>
                    <a:lnTo>
                      <a:pt x="1460" y="930"/>
                    </a:lnTo>
                    <a:cubicBezTo>
                      <a:pt x="1534" y="930"/>
                      <a:pt x="1594" y="870"/>
                      <a:pt x="1594" y="797"/>
                    </a:cubicBezTo>
                    <a:cubicBezTo>
                      <a:pt x="1594" y="723"/>
                      <a:pt x="1534" y="663"/>
                      <a:pt x="1460" y="6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93">
                <a:extLst>
                  <a:ext uri="{FF2B5EF4-FFF2-40B4-BE49-F238E27FC236}">
                    <a16:creationId xmlns:a16="http://schemas.microsoft.com/office/drawing/2014/main" id="{353F9786-3FC6-DA95-D27F-E826290286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975" y="1895475"/>
                <a:ext cx="979488" cy="1136650"/>
              </a:xfrm>
              <a:custGeom>
                <a:avLst/>
                <a:gdLst>
                  <a:gd name="T0" fmla="*/ 3222 w 6445"/>
                  <a:gd name="T1" fmla="*/ 7187 h 7474"/>
                  <a:gd name="T2" fmla="*/ 587 w 6445"/>
                  <a:gd name="T3" fmla="*/ 3492 h 7474"/>
                  <a:gd name="T4" fmla="*/ 357 w 6445"/>
                  <a:gd name="T5" fmla="*/ 1264 h 7474"/>
                  <a:gd name="T6" fmla="*/ 3222 w 6445"/>
                  <a:gd name="T7" fmla="*/ 302 h 7474"/>
                  <a:gd name="T8" fmla="*/ 6088 w 6445"/>
                  <a:gd name="T9" fmla="*/ 1264 h 7474"/>
                  <a:gd name="T10" fmla="*/ 5858 w 6445"/>
                  <a:gd name="T11" fmla="*/ 3492 h 7474"/>
                  <a:gd name="T12" fmla="*/ 3222 w 6445"/>
                  <a:gd name="T13" fmla="*/ 7187 h 7474"/>
                  <a:gd name="T14" fmla="*/ 6119 w 6445"/>
                  <a:gd name="T15" fmla="*/ 3548 h 7474"/>
                  <a:gd name="T16" fmla="*/ 6347 w 6445"/>
                  <a:gd name="T17" fmla="*/ 1134 h 7474"/>
                  <a:gd name="T18" fmla="*/ 6231 w 6445"/>
                  <a:gd name="T19" fmla="*/ 1014 h 7474"/>
                  <a:gd name="T20" fmla="*/ 3298 w 6445"/>
                  <a:gd name="T21" fmla="*/ 32 h 7474"/>
                  <a:gd name="T22" fmla="*/ 3147 w 6445"/>
                  <a:gd name="T23" fmla="*/ 32 h 7474"/>
                  <a:gd name="T24" fmla="*/ 214 w 6445"/>
                  <a:gd name="T25" fmla="*/ 1014 h 7474"/>
                  <a:gd name="T26" fmla="*/ 98 w 6445"/>
                  <a:gd name="T27" fmla="*/ 1134 h 7474"/>
                  <a:gd name="T28" fmla="*/ 326 w 6445"/>
                  <a:gd name="T29" fmla="*/ 3548 h 7474"/>
                  <a:gd name="T30" fmla="*/ 3156 w 6445"/>
                  <a:gd name="T31" fmla="*/ 7457 h 7474"/>
                  <a:gd name="T32" fmla="*/ 3222 w 6445"/>
                  <a:gd name="T33" fmla="*/ 7474 h 7474"/>
                  <a:gd name="T34" fmla="*/ 3289 w 6445"/>
                  <a:gd name="T35" fmla="*/ 7457 h 7474"/>
                  <a:gd name="T36" fmla="*/ 6119 w 6445"/>
                  <a:gd name="T37" fmla="*/ 3548 h 7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45" h="7474">
                    <a:moveTo>
                      <a:pt x="3222" y="7187"/>
                    </a:moveTo>
                    <a:cubicBezTo>
                      <a:pt x="1889" y="6400"/>
                      <a:pt x="1002" y="5157"/>
                      <a:pt x="587" y="3492"/>
                    </a:cubicBezTo>
                    <a:cubicBezTo>
                      <a:pt x="328" y="2454"/>
                      <a:pt x="342" y="1560"/>
                      <a:pt x="357" y="1264"/>
                    </a:cubicBezTo>
                    <a:cubicBezTo>
                      <a:pt x="769" y="1202"/>
                      <a:pt x="2231" y="946"/>
                      <a:pt x="3222" y="302"/>
                    </a:cubicBezTo>
                    <a:cubicBezTo>
                      <a:pt x="4214" y="946"/>
                      <a:pt x="5676" y="1202"/>
                      <a:pt x="6088" y="1264"/>
                    </a:cubicBezTo>
                    <a:cubicBezTo>
                      <a:pt x="6103" y="1560"/>
                      <a:pt x="6117" y="2454"/>
                      <a:pt x="5858" y="3492"/>
                    </a:cubicBezTo>
                    <a:cubicBezTo>
                      <a:pt x="5442" y="5157"/>
                      <a:pt x="4556" y="6400"/>
                      <a:pt x="3222" y="7187"/>
                    </a:cubicBezTo>
                    <a:close/>
                    <a:moveTo>
                      <a:pt x="6119" y="3548"/>
                    </a:moveTo>
                    <a:cubicBezTo>
                      <a:pt x="6445" y="2235"/>
                      <a:pt x="6351" y="1178"/>
                      <a:pt x="6347" y="1134"/>
                    </a:cubicBezTo>
                    <a:cubicBezTo>
                      <a:pt x="6341" y="1072"/>
                      <a:pt x="6293" y="1022"/>
                      <a:pt x="6231" y="1014"/>
                    </a:cubicBezTo>
                    <a:cubicBezTo>
                      <a:pt x="6213" y="1012"/>
                      <a:pt x="4381" y="776"/>
                      <a:pt x="3298" y="32"/>
                    </a:cubicBezTo>
                    <a:cubicBezTo>
                      <a:pt x="3252" y="0"/>
                      <a:pt x="3192" y="0"/>
                      <a:pt x="3147" y="32"/>
                    </a:cubicBezTo>
                    <a:cubicBezTo>
                      <a:pt x="2065" y="775"/>
                      <a:pt x="232" y="1012"/>
                      <a:pt x="214" y="1014"/>
                    </a:cubicBezTo>
                    <a:cubicBezTo>
                      <a:pt x="152" y="1022"/>
                      <a:pt x="103" y="1072"/>
                      <a:pt x="98" y="1134"/>
                    </a:cubicBezTo>
                    <a:cubicBezTo>
                      <a:pt x="93" y="1178"/>
                      <a:pt x="0" y="2235"/>
                      <a:pt x="326" y="3548"/>
                    </a:cubicBezTo>
                    <a:cubicBezTo>
                      <a:pt x="628" y="4765"/>
                      <a:pt x="1364" y="6431"/>
                      <a:pt x="3156" y="7457"/>
                    </a:cubicBezTo>
                    <a:cubicBezTo>
                      <a:pt x="3177" y="7468"/>
                      <a:pt x="3200" y="7474"/>
                      <a:pt x="3222" y="7474"/>
                    </a:cubicBezTo>
                    <a:cubicBezTo>
                      <a:pt x="3245" y="7474"/>
                      <a:pt x="3268" y="7468"/>
                      <a:pt x="3289" y="7457"/>
                    </a:cubicBezTo>
                    <a:cubicBezTo>
                      <a:pt x="5080" y="6431"/>
                      <a:pt x="5817" y="4765"/>
                      <a:pt x="6119" y="35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1F7A03-05C4-1049-EEF2-99C4E617BD9A}"/>
              </a:ext>
            </a:extLst>
          </p:cNvPr>
          <p:cNvSpPr txBox="1"/>
          <p:nvPr/>
        </p:nvSpPr>
        <p:spPr>
          <a:xfrm>
            <a:off x="1531273" y="386529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2"/>
                </a:solidFill>
                <a:latin typeface="+mj-lt"/>
              </a:rPr>
              <a:t>05.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시연 동영상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C9533A-03F8-9C70-10FA-5C41044E841E}"/>
              </a:ext>
            </a:extLst>
          </p:cNvPr>
          <p:cNvGrpSpPr/>
          <p:nvPr/>
        </p:nvGrpSpPr>
        <p:grpSpPr>
          <a:xfrm>
            <a:off x="4200500" y="1797375"/>
            <a:ext cx="3279532" cy="2453770"/>
            <a:chOff x="8058700" y="1797375"/>
            <a:chExt cx="3279532" cy="2453770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3313418-2441-D7D9-2B97-9D29EC0B5ECD}"/>
                </a:ext>
              </a:extLst>
            </p:cNvPr>
            <p:cNvSpPr/>
            <p:nvPr/>
          </p:nvSpPr>
          <p:spPr>
            <a:xfrm>
              <a:off x="8058700" y="1797375"/>
              <a:ext cx="570691" cy="570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C2B0124-29AB-06FE-3EB4-6A42D1362BF3}"/>
                </a:ext>
              </a:extLst>
            </p:cNvPr>
            <p:cNvSpPr txBox="1"/>
            <p:nvPr/>
          </p:nvSpPr>
          <p:spPr>
            <a:xfrm>
              <a:off x="8778006" y="1908664"/>
              <a:ext cx="2560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2</a:t>
              </a:r>
              <a:r>
                <a:rPr lang="en-US" altLang="ko-KR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플라스크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C63470-DC1E-67EE-CC87-8F52D15B3CBF}"/>
                </a:ext>
              </a:extLst>
            </p:cNvPr>
            <p:cNvSpPr txBox="1"/>
            <p:nvPr/>
          </p:nvSpPr>
          <p:spPr>
            <a:xfrm>
              <a:off x="8769234" y="236269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latin typeface="+mj-lt"/>
                </a:rPr>
                <a:t>플라스크 설계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78FD2F1-2622-E826-D25B-551E182D7031}"/>
                </a:ext>
              </a:extLst>
            </p:cNvPr>
            <p:cNvSpPr txBox="1"/>
            <p:nvPr/>
          </p:nvSpPr>
          <p:spPr>
            <a:xfrm>
              <a:off x="8769234" y="275786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latin typeface="+mj-lt"/>
                </a:rPr>
                <a:t>화면 구성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C0F9219-9691-14A9-84E5-6942D10C5A58}"/>
                </a:ext>
              </a:extLst>
            </p:cNvPr>
            <p:cNvSpPr txBox="1"/>
            <p:nvPr/>
          </p:nvSpPr>
          <p:spPr>
            <a:xfrm>
              <a:off x="8769234" y="315303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03.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코로나 접종 </a:t>
              </a:r>
              <a:r>
                <a:rPr lang="ko-KR" altLang="en-US" sz="1400" b="1" dirty="0" err="1">
                  <a:solidFill>
                    <a:schemeClr val="tx2"/>
                  </a:solidFill>
                  <a:latin typeface="+mj-lt"/>
                </a:rPr>
                <a:t>현황판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33377A5-9C10-ED64-2E86-325351079934}"/>
                </a:ext>
              </a:extLst>
            </p:cNvPr>
            <p:cNvSpPr txBox="1"/>
            <p:nvPr/>
          </p:nvSpPr>
          <p:spPr>
            <a:xfrm>
              <a:off x="8769234" y="3548199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04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latin typeface="+mj-lt"/>
                </a:rPr>
                <a:t>목소리 유사도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7FF7660A-D863-D3E7-6F51-CD28B8B5F9E8}"/>
                </a:ext>
              </a:extLst>
            </p:cNvPr>
            <p:cNvGrpSpPr/>
            <p:nvPr/>
          </p:nvGrpSpPr>
          <p:grpSpPr>
            <a:xfrm>
              <a:off x="8166778" y="1911346"/>
              <a:ext cx="354535" cy="342749"/>
              <a:chOff x="7283490" y="5508128"/>
              <a:chExt cx="354535" cy="342749"/>
            </a:xfrm>
          </p:grpSpPr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AFE08769-C16C-14DE-EB3D-872376211A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3490" y="5594876"/>
                <a:ext cx="269202" cy="256001"/>
              </a:xfrm>
              <a:custGeom>
                <a:avLst/>
                <a:gdLst>
                  <a:gd name="T0" fmla="*/ 2638 w 5953"/>
                  <a:gd name="T1" fmla="*/ 425 h 5662"/>
                  <a:gd name="T2" fmla="*/ 4840 w 5953"/>
                  <a:gd name="T3" fmla="*/ 1861 h 5662"/>
                  <a:gd name="T4" fmla="*/ 4748 w 5953"/>
                  <a:gd name="T5" fmla="*/ 2720 h 5662"/>
                  <a:gd name="T6" fmla="*/ 3710 w 5953"/>
                  <a:gd name="T7" fmla="*/ 2218 h 5662"/>
                  <a:gd name="T8" fmla="*/ 3296 w 5953"/>
                  <a:gd name="T9" fmla="*/ 1963 h 5662"/>
                  <a:gd name="T10" fmla="*/ 2755 w 5953"/>
                  <a:gd name="T11" fmla="*/ 1957 h 5662"/>
                  <a:gd name="T12" fmla="*/ 2264 w 5953"/>
                  <a:gd name="T13" fmla="*/ 2162 h 5662"/>
                  <a:gd name="T14" fmla="*/ 2149 w 5953"/>
                  <a:gd name="T15" fmla="*/ 2742 h 5662"/>
                  <a:gd name="T16" fmla="*/ 2155 w 5953"/>
                  <a:gd name="T17" fmla="*/ 3284 h 5662"/>
                  <a:gd name="T18" fmla="*/ 2740 w 5953"/>
                  <a:gd name="T19" fmla="*/ 3868 h 5662"/>
                  <a:gd name="T20" fmla="*/ 2472 w 5953"/>
                  <a:gd name="T21" fmla="*/ 4302 h 5662"/>
                  <a:gd name="T22" fmla="*/ 2503 w 5953"/>
                  <a:gd name="T23" fmla="*/ 4865 h 5662"/>
                  <a:gd name="T24" fmla="*/ 1939 w 5953"/>
                  <a:gd name="T25" fmla="*/ 4762 h 5662"/>
                  <a:gd name="T26" fmla="*/ 504 w 5953"/>
                  <a:gd name="T27" fmla="*/ 2559 h 5662"/>
                  <a:gd name="T28" fmla="*/ 5509 w 5953"/>
                  <a:gd name="T29" fmla="*/ 4025 h 5662"/>
                  <a:gd name="T30" fmla="*/ 4552 w 5953"/>
                  <a:gd name="T31" fmla="*/ 5347 h 5662"/>
                  <a:gd name="T32" fmla="*/ 3936 w 5953"/>
                  <a:gd name="T33" fmla="*/ 5197 h 5662"/>
                  <a:gd name="T34" fmla="*/ 2621 w 5953"/>
                  <a:gd name="T35" fmla="*/ 4626 h 5662"/>
                  <a:gd name="T36" fmla="*/ 2624 w 5953"/>
                  <a:gd name="T37" fmla="*/ 4521 h 5662"/>
                  <a:gd name="T38" fmla="*/ 3486 w 5953"/>
                  <a:gd name="T39" fmla="*/ 4526 h 5662"/>
                  <a:gd name="T40" fmla="*/ 3496 w 5953"/>
                  <a:gd name="T41" fmla="*/ 4248 h 5662"/>
                  <a:gd name="T42" fmla="*/ 2905 w 5953"/>
                  <a:gd name="T43" fmla="*/ 3657 h 5662"/>
                  <a:gd name="T44" fmla="*/ 2306 w 5953"/>
                  <a:gd name="T45" fmla="*/ 3010 h 5662"/>
                  <a:gd name="T46" fmla="*/ 2417 w 5953"/>
                  <a:gd name="T47" fmla="*/ 2900 h 5662"/>
                  <a:gd name="T48" fmla="*/ 2503 w 5953"/>
                  <a:gd name="T49" fmla="*/ 2938 h 5662"/>
                  <a:gd name="T50" fmla="*/ 3591 w 5953"/>
                  <a:gd name="T51" fmla="*/ 3970 h 5662"/>
                  <a:gd name="T52" fmla="*/ 3685 w 5953"/>
                  <a:gd name="T53" fmla="*/ 3742 h 5662"/>
                  <a:gd name="T54" fmla="*/ 2452 w 5953"/>
                  <a:gd name="T55" fmla="*/ 2351 h 5662"/>
                  <a:gd name="T56" fmla="*/ 2760 w 5953"/>
                  <a:gd name="T57" fmla="*/ 2499 h 5662"/>
                  <a:gd name="T58" fmla="*/ 3951 w 5953"/>
                  <a:gd name="T59" fmla="*/ 3635 h 5662"/>
                  <a:gd name="T60" fmla="*/ 4045 w 5953"/>
                  <a:gd name="T61" fmla="*/ 3407 h 5662"/>
                  <a:gd name="T62" fmla="*/ 2943 w 5953"/>
                  <a:gd name="T63" fmla="*/ 2146 h 5662"/>
                  <a:gd name="T64" fmla="*/ 3108 w 5953"/>
                  <a:gd name="T65" fmla="*/ 2152 h 5662"/>
                  <a:gd name="T66" fmla="*/ 3716 w 5953"/>
                  <a:gd name="T67" fmla="*/ 2760 h 5662"/>
                  <a:gd name="T68" fmla="*/ 4204 w 5953"/>
                  <a:gd name="T69" fmla="*/ 3248 h 5662"/>
                  <a:gd name="T70" fmla="*/ 4393 w 5953"/>
                  <a:gd name="T71" fmla="*/ 3059 h 5662"/>
                  <a:gd name="T72" fmla="*/ 3898 w 5953"/>
                  <a:gd name="T73" fmla="*/ 2406 h 5662"/>
                  <a:gd name="T74" fmla="*/ 5344 w 5953"/>
                  <a:gd name="T75" fmla="*/ 3693 h 5662"/>
                  <a:gd name="T76" fmla="*/ 2323 w 5953"/>
                  <a:gd name="T77" fmla="*/ 5187 h 5662"/>
                  <a:gd name="T78" fmla="*/ 3639 w 5953"/>
                  <a:gd name="T79" fmla="*/ 5392 h 5662"/>
                  <a:gd name="T80" fmla="*/ 4138 w 5953"/>
                  <a:gd name="T81" fmla="*/ 5475 h 5662"/>
                  <a:gd name="T82" fmla="*/ 4561 w 5953"/>
                  <a:gd name="T83" fmla="*/ 5662 h 5662"/>
                  <a:gd name="T84" fmla="*/ 4663 w 5953"/>
                  <a:gd name="T85" fmla="*/ 5614 h 5662"/>
                  <a:gd name="T86" fmla="*/ 5953 w 5953"/>
                  <a:gd name="T87" fmla="*/ 4270 h 5662"/>
                  <a:gd name="T88" fmla="*/ 5763 w 5953"/>
                  <a:gd name="T89" fmla="*/ 3944 h 5662"/>
                  <a:gd name="T90" fmla="*/ 5532 w 5953"/>
                  <a:gd name="T91" fmla="*/ 3504 h 5662"/>
                  <a:gd name="T92" fmla="*/ 5029 w 5953"/>
                  <a:gd name="T93" fmla="*/ 2816 h 5662"/>
                  <a:gd name="T94" fmla="*/ 5029 w 5953"/>
                  <a:gd name="T95" fmla="*/ 1672 h 5662"/>
                  <a:gd name="T96" fmla="*/ 3021 w 5953"/>
                  <a:gd name="T97" fmla="*/ 0 h 5662"/>
                  <a:gd name="T98" fmla="*/ 315 w 5953"/>
                  <a:gd name="T99" fmla="*/ 2370 h 5662"/>
                  <a:gd name="T100" fmla="*/ 1751 w 5953"/>
                  <a:gd name="T101" fmla="*/ 4950 h 5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3" h="5662">
                    <a:moveTo>
                      <a:pt x="504" y="2559"/>
                    </a:moveTo>
                    <a:lnTo>
                      <a:pt x="2638" y="425"/>
                    </a:lnTo>
                    <a:cubicBezTo>
                      <a:pt x="2849" y="214"/>
                      <a:pt x="3193" y="214"/>
                      <a:pt x="3405" y="425"/>
                    </a:cubicBezTo>
                    <a:lnTo>
                      <a:pt x="4840" y="1861"/>
                    </a:lnTo>
                    <a:cubicBezTo>
                      <a:pt x="5052" y="2072"/>
                      <a:pt x="5052" y="2416"/>
                      <a:pt x="4840" y="2628"/>
                    </a:cubicBezTo>
                    <a:lnTo>
                      <a:pt x="4748" y="2720"/>
                    </a:lnTo>
                    <a:lnTo>
                      <a:pt x="4252" y="2223"/>
                    </a:lnTo>
                    <a:cubicBezTo>
                      <a:pt x="4101" y="2072"/>
                      <a:pt x="3858" y="2070"/>
                      <a:pt x="3710" y="2218"/>
                    </a:cubicBezTo>
                    <a:cubicBezTo>
                      <a:pt x="3682" y="2245"/>
                      <a:pt x="3660" y="2276"/>
                      <a:pt x="3642" y="2309"/>
                    </a:cubicBezTo>
                    <a:lnTo>
                      <a:pt x="3296" y="1963"/>
                    </a:lnTo>
                    <a:cubicBezTo>
                      <a:pt x="3224" y="1891"/>
                      <a:pt x="3128" y="1850"/>
                      <a:pt x="3026" y="1848"/>
                    </a:cubicBezTo>
                    <a:cubicBezTo>
                      <a:pt x="2922" y="1846"/>
                      <a:pt x="2827" y="1885"/>
                      <a:pt x="2755" y="1957"/>
                    </a:cubicBezTo>
                    <a:cubicBezTo>
                      <a:pt x="2718" y="1994"/>
                      <a:pt x="2691" y="2036"/>
                      <a:pt x="2673" y="2081"/>
                    </a:cubicBezTo>
                    <a:cubicBezTo>
                      <a:pt x="2535" y="2026"/>
                      <a:pt x="2373" y="2052"/>
                      <a:pt x="2264" y="2162"/>
                    </a:cubicBezTo>
                    <a:cubicBezTo>
                      <a:pt x="2125" y="2300"/>
                      <a:pt x="2119" y="2522"/>
                      <a:pt x="2243" y="2674"/>
                    </a:cubicBezTo>
                    <a:cubicBezTo>
                      <a:pt x="2208" y="2692"/>
                      <a:pt x="2177" y="2715"/>
                      <a:pt x="2149" y="2742"/>
                    </a:cubicBezTo>
                    <a:cubicBezTo>
                      <a:pt x="2077" y="2815"/>
                      <a:pt x="2038" y="2911"/>
                      <a:pt x="2040" y="3014"/>
                    </a:cubicBezTo>
                    <a:cubicBezTo>
                      <a:pt x="2042" y="3116"/>
                      <a:pt x="2082" y="3212"/>
                      <a:pt x="2155" y="3284"/>
                    </a:cubicBezTo>
                    <a:lnTo>
                      <a:pt x="2728" y="3857"/>
                    </a:lnTo>
                    <a:cubicBezTo>
                      <a:pt x="2732" y="3861"/>
                      <a:pt x="2736" y="3865"/>
                      <a:pt x="2740" y="3868"/>
                    </a:cubicBezTo>
                    <a:lnTo>
                      <a:pt x="3108" y="4237"/>
                    </a:lnTo>
                    <a:cubicBezTo>
                      <a:pt x="2879" y="4192"/>
                      <a:pt x="2637" y="4187"/>
                      <a:pt x="2472" y="4302"/>
                    </a:cubicBezTo>
                    <a:cubicBezTo>
                      <a:pt x="2320" y="4407"/>
                      <a:pt x="2294" y="4517"/>
                      <a:pt x="2299" y="4592"/>
                    </a:cubicBezTo>
                    <a:cubicBezTo>
                      <a:pt x="2309" y="4759"/>
                      <a:pt x="2479" y="4852"/>
                      <a:pt x="2503" y="4865"/>
                    </a:cubicBezTo>
                    <a:lnTo>
                      <a:pt x="2533" y="4878"/>
                    </a:lnTo>
                    <a:cubicBezTo>
                      <a:pt x="2335" y="4961"/>
                      <a:pt x="2099" y="4922"/>
                      <a:pt x="1939" y="4762"/>
                    </a:cubicBezTo>
                    <a:lnTo>
                      <a:pt x="504" y="3326"/>
                    </a:lnTo>
                    <a:cubicBezTo>
                      <a:pt x="293" y="3115"/>
                      <a:pt x="293" y="2770"/>
                      <a:pt x="504" y="2559"/>
                    </a:cubicBezTo>
                    <a:close/>
                    <a:moveTo>
                      <a:pt x="5468" y="3897"/>
                    </a:moveTo>
                    <a:lnTo>
                      <a:pt x="5509" y="4025"/>
                    </a:lnTo>
                    <a:cubicBezTo>
                      <a:pt x="5535" y="4109"/>
                      <a:pt x="5586" y="4193"/>
                      <a:pt x="5638" y="4262"/>
                    </a:cubicBezTo>
                    <a:cubicBezTo>
                      <a:pt x="4964" y="4932"/>
                      <a:pt x="4676" y="5221"/>
                      <a:pt x="4552" y="5347"/>
                    </a:cubicBezTo>
                    <a:cubicBezTo>
                      <a:pt x="4435" y="5265"/>
                      <a:pt x="4297" y="5217"/>
                      <a:pt x="4153" y="5209"/>
                    </a:cubicBezTo>
                    <a:lnTo>
                      <a:pt x="3936" y="5197"/>
                    </a:lnTo>
                    <a:cubicBezTo>
                      <a:pt x="3872" y="5193"/>
                      <a:pt x="3809" y="5178"/>
                      <a:pt x="3751" y="5151"/>
                    </a:cubicBezTo>
                    <a:lnTo>
                      <a:pt x="2621" y="4626"/>
                    </a:lnTo>
                    <a:cubicBezTo>
                      <a:pt x="2603" y="4616"/>
                      <a:pt x="2569" y="4587"/>
                      <a:pt x="2564" y="4578"/>
                    </a:cubicBezTo>
                    <a:cubicBezTo>
                      <a:pt x="2565" y="4578"/>
                      <a:pt x="2572" y="4557"/>
                      <a:pt x="2624" y="4521"/>
                    </a:cubicBezTo>
                    <a:cubicBezTo>
                      <a:pt x="2732" y="4446"/>
                      <a:pt x="2992" y="4462"/>
                      <a:pt x="3302" y="4563"/>
                    </a:cubicBezTo>
                    <a:cubicBezTo>
                      <a:pt x="3366" y="4584"/>
                      <a:pt x="3435" y="4571"/>
                      <a:pt x="3486" y="4526"/>
                    </a:cubicBezTo>
                    <a:cubicBezTo>
                      <a:pt x="3537" y="4482"/>
                      <a:pt x="3560" y="4416"/>
                      <a:pt x="3548" y="4350"/>
                    </a:cubicBezTo>
                    <a:cubicBezTo>
                      <a:pt x="3542" y="4311"/>
                      <a:pt x="3524" y="4276"/>
                      <a:pt x="3496" y="4248"/>
                    </a:cubicBezTo>
                    <a:lnTo>
                      <a:pt x="2918" y="3668"/>
                    </a:lnTo>
                    <a:cubicBezTo>
                      <a:pt x="2913" y="3664"/>
                      <a:pt x="2909" y="3661"/>
                      <a:pt x="2905" y="3657"/>
                    </a:cubicBezTo>
                    <a:lnTo>
                      <a:pt x="2344" y="3096"/>
                    </a:lnTo>
                    <a:cubicBezTo>
                      <a:pt x="2320" y="3072"/>
                      <a:pt x="2307" y="3042"/>
                      <a:pt x="2306" y="3010"/>
                    </a:cubicBezTo>
                    <a:cubicBezTo>
                      <a:pt x="2306" y="2980"/>
                      <a:pt x="2317" y="2952"/>
                      <a:pt x="2338" y="2931"/>
                    </a:cubicBezTo>
                    <a:cubicBezTo>
                      <a:pt x="2358" y="2910"/>
                      <a:pt x="2387" y="2900"/>
                      <a:pt x="2417" y="2900"/>
                    </a:cubicBezTo>
                    <a:cubicBezTo>
                      <a:pt x="2449" y="2900"/>
                      <a:pt x="2479" y="2913"/>
                      <a:pt x="2502" y="2937"/>
                    </a:cubicBezTo>
                    <a:cubicBezTo>
                      <a:pt x="2503" y="2937"/>
                      <a:pt x="2503" y="2937"/>
                      <a:pt x="2503" y="2938"/>
                    </a:cubicBezTo>
                    <a:lnTo>
                      <a:pt x="3497" y="3931"/>
                    </a:lnTo>
                    <a:cubicBezTo>
                      <a:pt x="3523" y="3957"/>
                      <a:pt x="3557" y="3970"/>
                      <a:pt x="3591" y="3970"/>
                    </a:cubicBezTo>
                    <a:cubicBezTo>
                      <a:pt x="3625" y="3970"/>
                      <a:pt x="3659" y="3957"/>
                      <a:pt x="3685" y="3931"/>
                    </a:cubicBezTo>
                    <a:cubicBezTo>
                      <a:pt x="3737" y="3879"/>
                      <a:pt x="3737" y="3795"/>
                      <a:pt x="3685" y="3742"/>
                    </a:cubicBezTo>
                    <a:lnTo>
                      <a:pt x="2458" y="2515"/>
                    </a:lnTo>
                    <a:cubicBezTo>
                      <a:pt x="2411" y="2468"/>
                      <a:pt x="2409" y="2394"/>
                      <a:pt x="2452" y="2351"/>
                    </a:cubicBezTo>
                    <a:cubicBezTo>
                      <a:pt x="2496" y="2307"/>
                      <a:pt x="2570" y="2309"/>
                      <a:pt x="2617" y="2356"/>
                    </a:cubicBezTo>
                    <a:lnTo>
                      <a:pt x="2760" y="2499"/>
                    </a:lnTo>
                    <a:lnTo>
                      <a:pt x="3857" y="3596"/>
                    </a:lnTo>
                    <a:cubicBezTo>
                      <a:pt x="3882" y="3622"/>
                      <a:pt x="3917" y="3635"/>
                      <a:pt x="3951" y="3635"/>
                    </a:cubicBezTo>
                    <a:cubicBezTo>
                      <a:pt x="3985" y="3635"/>
                      <a:pt x="4019" y="3622"/>
                      <a:pt x="4045" y="3596"/>
                    </a:cubicBezTo>
                    <a:cubicBezTo>
                      <a:pt x="4097" y="3544"/>
                      <a:pt x="4097" y="3459"/>
                      <a:pt x="4045" y="3407"/>
                    </a:cubicBezTo>
                    <a:lnTo>
                      <a:pt x="2949" y="2311"/>
                    </a:lnTo>
                    <a:cubicBezTo>
                      <a:pt x="2902" y="2264"/>
                      <a:pt x="2899" y="2190"/>
                      <a:pt x="2943" y="2146"/>
                    </a:cubicBezTo>
                    <a:cubicBezTo>
                      <a:pt x="2964" y="2125"/>
                      <a:pt x="2992" y="2115"/>
                      <a:pt x="3022" y="2115"/>
                    </a:cubicBezTo>
                    <a:cubicBezTo>
                      <a:pt x="3054" y="2115"/>
                      <a:pt x="3085" y="2128"/>
                      <a:pt x="3108" y="2152"/>
                    </a:cubicBezTo>
                    <a:lnTo>
                      <a:pt x="3716" y="2760"/>
                    </a:lnTo>
                    <a:lnTo>
                      <a:pt x="3716" y="2760"/>
                    </a:lnTo>
                    <a:lnTo>
                      <a:pt x="3716" y="2760"/>
                    </a:lnTo>
                    <a:lnTo>
                      <a:pt x="4204" y="3248"/>
                    </a:lnTo>
                    <a:cubicBezTo>
                      <a:pt x="4256" y="3300"/>
                      <a:pt x="4340" y="3300"/>
                      <a:pt x="4393" y="3248"/>
                    </a:cubicBezTo>
                    <a:cubicBezTo>
                      <a:pt x="4445" y="3196"/>
                      <a:pt x="4445" y="3112"/>
                      <a:pt x="4393" y="3059"/>
                    </a:cubicBezTo>
                    <a:lnTo>
                      <a:pt x="3904" y="2571"/>
                    </a:lnTo>
                    <a:cubicBezTo>
                      <a:pt x="3857" y="2524"/>
                      <a:pt x="3855" y="2450"/>
                      <a:pt x="3898" y="2406"/>
                    </a:cubicBezTo>
                    <a:cubicBezTo>
                      <a:pt x="3942" y="2362"/>
                      <a:pt x="4016" y="2365"/>
                      <a:pt x="4063" y="2412"/>
                    </a:cubicBezTo>
                    <a:lnTo>
                      <a:pt x="5344" y="3693"/>
                    </a:lnTo>
                    <a:cubicBezTo>
                      <a:pt x="5401" y="3750"/>
                      <a:pt x="5444" y="3820"/>
                      <a:pt x="5468" y="3897"/>
                    </a:cubicBezTo>
                    <a:close/>
                    <a:moveTo>
                      <a:pt x="2323" y="5187"/>
                    </a:moveTo>
                    <a:cubicBezTo>
                      <a:pt x="2500" y="5187"/>
                      <a:pt x="2677" y="5129"/>
                      <a:pt x="2823" y="5014"/>
                    </a:cubicBezTo>
                    <a:lnTo>
                      <a:pt x="3639" y="5392"/>
                    </a:lnTo>
                    <a:cubicBezTo>
                      <a:pt x="3728" y="5434"/>
                      <a:pt x="3823" y="5458"/>
                      <a:pt x="3920" y="5463"/>
                    </a:cubicBezTo>
                    <a:lnTo>
                      <a:pt x="4138" y="5475"/>
                    </a:lnTo>
                    <a:cubicBezTo>
                      <a:pt x="4262" y="5482"/>
                      <a:pt x="4378" y="5535"/>
                      <a:pt x="4466" y="5623"/>
                    </a:cubicBezTo>
                    <a:cubicBezTo>
                      <a:pt x="4491" y="5648"/>
                      <a:pt x="4525" y="5662"/>
                      <a:pt x="4561" y="5662"/>
                    </a:cubicBezTo>
                    <a:cubicBezTo>
                      <a:pt x="4564" y="5662"/>
                      <a:pt x="4567" y="5661"/>
                      <a:pt x="4571" y="5661"/>
                    </a:cubicBezTo>
                    <a:cubicBezTo>
                      <a:pt x="4606" y="5659"/>
                      <a:pt x="4639" y="5642"/>
                      <a:pt x="4663" y="5614"/>
                    </a:cubicBezTo>
                    <a:cubicBezTo>
                      <a:pt x="4713" y="5560"/>
                      <a:pt x="5436" y="4839"/>
                      <a:pt x="5914" y="4364"/>
                    </a:cubicBezTo>
                    <a:cubicBezTo>
                      <a:pt x="5939" y="4339"/>
                      <a:pt x="5953" y="4305"/>
                      <a:pt x="5953" y="4270"/>
                    </a:cubicBezTo>
                    <a:cubicBezTo>
                      <a:pt x="5953" y="4234"/>
                      <a:pt x="5939" y="4200"/>
                      <a:pt x="5914" y="4175"/>
                    </a:cubicBezTo>
                    <a:cubicBezTo>
                      <a:pt x="5848" y="4109"/>
                      <a:pt x="5785" y="4012"/>
                      <a:pt x="5763" y="3944"/>
                    </a:cubicBezTo>
                    <a:lnTo>
                      <a:pt x="5722" y="3817"/>
                    </a:lnTo>
                    <a:cubicBezTo>
                      <a:pt x="5685" y="3699"/>
                      <a:pt x="5620" y="3591"/>
                      <a:pt x="5532" y="3504"/>
                    </a:cubicBezTo>
                    <a:lnTo>
                      <a:pt x="4937" y="2908"/>
                    </a:lnTo>
                    <a:lnTo>
                      <a:pt x="5029" y="2816"/>
                    </a:lnTo>
                    <a:cubicBezTo>
                      <a:pt x="5182" y="2664"/>
                      <a:pt x="5266" y="2460"/>
                      <a:pt x="5266" y="2244"/>
                    </a:cubicBezTo>
                    <a:cubicBezTo>
                      <a:pt x="5266" y="2028"/>
                      <a:pt x="5182" y="1825"/>
                      <a:pt x="5029" y="1672"/>
                    </a:cubicBezTo>
                    <a:lnTo>
                      <a:pt x="3593" y="237"/>
                    </a:lnTo>
                    <a:cubicBezTo>
                      <a:pt x="3441" y="84"/>
                      <a:pt x="3237" y="0"/>
                      <a:pt x="3021" y="0"/>
                    </a:cubicBezTo>
                    <a:cubicBezTo>
                      <a:pt x="2805" y="0"/>
                      <a:pt x="2602" y="84"/>
                      <a:pt x="2449" y="237"/>
                    </a:cubicBezTo>
                    <a:lnTo>
                      <a:pt x="315" y="2370"/>
                    </a:lnTo>
                    <a:cubicBezTo>
                      <a:pt x="0" y="2686"/>
                      <a:pt x="0" y="3199"/>
                      <a:pt x="315" y="3515"/>
                    </a:cubicBezTo>
                    <a:lnTo>
                      <a:pt x="1751" y="4950"/>
                    </a:lnTo>
                    <a:cubicBezTo>
                      <a:pt x="1909" y="5108"/>
                      <a:pt x="2116" y="5187"/>
                      <a:pt x="2323" y="5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F0FF3EEA-CEDB-3FAE-DBDA-34F9E7D07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7307" y="5535944"/>
                <a:ext cx="68833" cy="24044"/>
              </a:xfrm>
              <a:custGeom>
                <a:avLst/>
                <a:gdLst>
                  <a:gd name="T0" fmla="*/ 4 w 1520"/>
                  <a:gd name="T1" fmla="*/ 129 h 524"/>
                  <a:gd name="T2" fmla="*/ 130 w 1520"/>
                  <a:gd name="T3" fmla="*/ 270 h 524"/>
                  <a:gd name="T4" fmla="*/ 1324 w 1520"/>
                  <a:gd name="T5" fmla="*/ 516 h 524"/>
                  <a:gd name="T6" fmla="*/ 1370 w 1520"/>
                  <a:gd name="T7" fmla="*/ 524 h 524"/>
                  <a:gd name="T8" fmla="*/ 1495 w 1520"/>
                  <a:gd name="T9" fmla="*/ 436 h 524"/>
                  <a:gd name="T10" fmla="*/ 1415 w 1520"/>
                  <a:gd name="T11" fmla="*/ 266 h 524"/>
                  <a:gd name="T12" fmla="*/ 145 w 1520"/>
                  <a:gd name="T13" fmla="*/ 4 h 524"/>
                  <a:gd name="T14" fmla="*/ 4 w 1520"/>
                  <a:gd name="T15" fmla="*/ 129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0" h="524">
                    <a:moveTo>
                      <a:pt x="4" y="129"/>
                    </a:moveTo>
                    <a:cubicBezTo>
                      <a:pt x="0" y="203"/>
                      <a:pt x="56" y="266"/>
                      <a:pt x="130" y="270"/>
                    </a:cubicBezTo>
                    <a:cubicBezTo>
                      <a:pt x="540" y="294"/>
                      <a:pt x="941" y="376"/>
                      <a:pt x="1324" y="516"/>
                    </a:cubicBezTo>
                    <a:cubicBezTo>
                      <a:pt x="1339" y="521"/>
                      <a:pt x="1354" y="524"/>
                      <a:pt x="1370" y="524"/>
                    </a:cubicBezTo>
                    <a:cubicBezTo>
                      <a:pt x="1424" y="524"/>
                      <a:pt x="1475" y="491"/>
                      <a:pt x="1495" y="436"/>
                    </a:cubicBezTo>
                    <a:cubicBezTo>
                      <a:pt x="1520" y="367"/>
                      <a:pt x="1484" y="291"/>
                      <a:pt x="1415" y="266"/>
                    </a:cubicBezTo>
                    <a:cubicBezTo>
                      <a:pt x="1008" y="117"/>
                      <a:pt x="581" y="29"/>
                      <a:pt x="145" y="4"/>
                    </a:cubicBezTo>
                    <a:cubicBezTo>
                      <a:pt x="73" y="0"/>
                      <a:pt x="8" y="56"/>
                      <a:pt x="4" y="12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B2CF6667-8D2E-9E74-780A-C47487D3B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5299" y="5559045"/>
                <a:ext cx="31116" cy="21687"/>
              </a:xfrm>
              <a:custGeom>
                <a:avLst/>
                <a:gdLst>
                  <a:gd name="T0" fmla="*/ 488 w 696"/>
                  <a:gd name="T1" fmla="*/ 30 h 482"/>
                  <a:gd name="T2" fmla="*/ 88 w 696"/>
                  <a:gd name="T3" fmla="*/ 232 h 482"/>
                  <a:gd name="T4" fmla="*/ 36 w 696"/>
                  <a:gd name="T5" fmla="*/ 413 h 482"/>
                  <a:gd name="T6" fmla="*/ 153 w 696"/>
                  <a:gd name="T7" fmla="*/ 482 h 482"/>
                  <a:gd name="T8" fmla="*/ 217 w 696"/>
                  <a:gd name="T9" fmla="*/ 466 h 482"/>
                  <a:gd name="T10" fmla="*/ 600 w 696"/>
                  <a:gd name="T11" fmla="*/ 273 h 482"/>
                  <a:gd name="T12" fmla="*/ 665 w 696"/>
                  <a:gd name="T13" fmla="*/ 96 h 482"/>
                  <a:gd name="T14" fmla="*/ 488 w 696"/>
                  <a:gd name="T15" fmla="*/ 3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6" h="482">
                    <a:moveTo>
                      <a:pt x="488" y="30"/>
                    </a:moveTo>
                    <a:cubicBezTo>
                      <a:pt x="353" y="93"/>
                      <a:pt x="218" y="161"/>
                      <a:pt x="88" y="232"/>
                    </a:cubicBezTo>
                    <a:cubicBezTo>
                      <a:pt x="24" y="267"/>
                      <a:pt x="0" y="348"/>
                      <a:pt x="36" y="413"/>
                    </a:cubicBezTo>
                    <a:cubicBezTo>
                      <a:pt x="60" y="457"/>
                      <a:pt x="106" y="482"/>
                      <a:pt x="153" y="482"/>
                    </a:cubicBezTo>
                    <a:cubicBezTo>
                      <a:pt x="174" y="482"/>
                      <a:pt x="196" y="477"/>
                      <a:pt x="217" y="466"/>
                    </a:cubicBezTo>
                    <a:cubicBezTo>
                      <a:pt x="341" y="397"/>
                      <a:pt x="470" y="332"/>
                      <a:pt x="600" y="273"/>
                    </a:cubicBezTo>
                    <a:cubicBezTo>
                      <a:pt x="667" y="242"/>
                      <a:pt x="696" y="163"/>
                      <a:pt x="665" y="96"/>
                    </a:cubicBezTo>
                    <a:cubicBezTo>
                      <a:pt x="635" y="29"/>
                      <a:pt x="555" y="0"/>
                      <a:pt x="488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82FB401A-20F1-4D05-89AA-87BAE2E86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905" y="5672195"/>
                <a:ext cx="95234" cy="24044"/>
              </a:xfrm>
              <a:custGeom>
                <a:avLst/>
                <a:gdLst>
                  <a:gd name="T0" fmla="*/ 2007 w 2110"/>
                  <a:gd name="T1" fmla="*/ 258 h 529"/>
                  <a:gd name="T2" fmla="*/ 111 w 2110"/>
                  <a:gd name="T3" fmla="*/ 253 h 529"/>
                  <a:gd name="T4" fmla="*/ 20 w 2110"/>
                  <a:gd name="T5" fmla="*/ 418 h 529"/>
                  <a:gd name="T6" fmla="*/ 185 w 2110"/>
                  <a:gd name="T7" fmla="*/ 509 h 529"/>
                  <a:gd name="T8" fmla="*/ 1913 w 2110"/>
                  <a:gd name="T9" fmla="*/ 508 h 529"/>
                  <a:gd name="T10" fmla="*/ 1960 w 2110"/>
                  <a:gd name="T11" fmla="*/ 516 h 529"/>
                  <a:gd name="T12" fmla="*/ 2084 w 2110"/>
                  <a:gd name="T13" fmla="*/ 430 h 529"/>
                  <a:gd name="T14" fmla="*/ 2007 w 2110"/>
                  <a:gd name="T15" fmla="*/ 258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0" h="529">
                    <a:moveTo>
                      <a:pt x="2007" y="258"/>
                    </a:moveTo>
                    <a:cubicBezTo>
                      <a:pt x="1320" y="0"/>
                      <a:pt x="597" y="113"/>
                      <a:pt x="111" y="253"/>
                    </a:cubicBezTo>
                    <a:cubicBezTo>
                      <a:pt x="40" y="273"/>
                      <a:pt x="0" y="347"/>
                      <a:pt x="20" y="418"/>
                    </a:cubicBezTo>
                    <a:cubicBezTo>
                      <a:pt x="40" y="489"/>
                      <a:pt x="115" y="529"/>
                      <a:pt x="185" y="509"/>
                    </a:cubicBezTo>
                    <a:cubicBezTo>
                      <a:pt x="632" y="380"/>
                      <a:pt x="1294" y="275"/>
                      <a:pt x="1913" y="508"/>
                    </a:cubicBezTo>
                    <a:cubicBezTo>
                      <a:pt x="1928" y="514"/>
                      <a:pt x="1944" y="516"/>
                      <a:pt x="1960" y="516"/>
                    </a:cubicBezTo>
                    <a:cubicBezTo>
                      <a:pt x="2014" y="516"/>
                      <a:pt x="2065" y="483"/>
                      <a:pt x="2084" y="430"/>
                    </a:cubicBezTo>
                    <a:cubicBezTo>
                      <a:pt x="2110" y="361"/>
                      <a:pt x="2075" y="284"/>
                      <a:pt x="2007" y="25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98D1ECB0-A84D-4045-9366-F0D458D78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1130" y="5508128"/>
                <a:ext cx="88634" cy="89105"/>
              </a:xfrm>
              <a:custGeom>
                <a:avLst/>
                <a:gdLst>
                  <a:gd name="T0" fmla="*/ 266 w 1965"/>
                  <a:gd name="T1" fmla="*/ 1121 h 1965"/>
                  <a:gd name="T2" fmla="*/ 266 w 1965"/>
                  <a:gd name="T3" fmla="*/ 844 h 1965"/>
                  <a:gd name="T4" fmla="*/ 711 w 1965"/>
                  <a:gd name="T5" fmla="*/ 844 h 1965"/>
                  <a:gd name="T6" fmla="*/ 844 w 1965"/>
                  <a:gd name="T7" fmla="*/ 711 h 1965"/>
                  <a:gd name="T8" fmla="*/ 844 w 1965"/>
                  <a:gd name="T9" fmla="*/ 266 h 1965"/>
                  <a:gd name="T10" fmla="*/ 1121 w 1965"/>
                  <a:gd name="T11" fmla="*/ 266 h 1965"/>
                  <a:gd name="T12" fmla="*/ 1121 w 1965"/>
                  <a:gd name="T13" fmla="*/ 711 h 1965"/>
                  <a:gd name="T14" fmla="*/ 1254 w 1965"/>
                  <a:gd name="T15" fmla="*/ 844 h 1965"/>
                  <a:gd name="T16" fmla="*/ 1699 w 1965"/>
                  <a:gd name="T17" fmla="*/ 844 h 1965"/>
                  <a:gd name="T18" fmla="*/ 1699 w 1965"/>
                  <a:gd name="T19" fmla="*/ 1121 h 1965"/>
                  <a:gd name="T20" fmla="*/ 1254 w 1965"/>
                  <a:gd name="T21" fmla="*/ 1121 h 1965"/>
                  <a:gd name="T22" fmla="*/ 1121 w 1965"/>
                  <a:gd name="T23" fmla="*/ 1254 h 1965"/>
                  <a:gd name="T24" fmla="*/ 1121 w 1965"/>
                  <a:gd name="T25" fmla="*/ 1699 h 1965"/>
                  <a:gd name="T26" fmla="*/ 844 w 1965"/>
                  <a:gd name="T27" fmla="*/ 1699 h 1965"/>
                  <a:gd name="T28" fmla="*/ 844 w 1965"/>
                  <a:gd name="T29" fmla="*/ 1254 h 1965"/>
                  <a:gd name="T30" fmla="*/ 711 w 1965"/>
                  <a:gd name="T31" fmla="*/ 1121 h 1965"/>
                  <a:gd name="T32" fmla="*/ 266 w 1965"/>
                  <a:gd name="T33" fmla="*/ 1121 h 1965"/>
                  <a:gd name="T34" fmla="*/ 711 w 1965"/>
                  <a:gd name="T35" fmla="*/ 1965 h 1965"/>
                  <a:gd name="T36" fmla="*/ 1254 w 1965"/>
                  <a:gd name="T37" fmla="*/ 1965 h 1965"/>
                  <a:gd name="T38" fmla="*/ 1387 w 1965"/>
                  <a:gd name="T39" fmla="*/ 1832 h 1965"/>
                  <a:gd name="T40" fmla="*/ 1387 w 1965"/>
                  <a:gd name="T41" fmla="*/ 1388 h 1965"/>
                  <a:gd name="T42" fmla="*/ 1832 w 1965"/>
                  <a:gd name="T43" fmla="*/ 1388 h 1965"/>
                  <a:gd name="T44" fmla="*/ 1965 w 1965"/>
                  <a:gd name="T45" fmla="*/ 1254 h 1965"/>
                  <a:gd name="T46" fmla="*/ 1965 w 1965"/>
                  <a:gd name="T47" fmla="*/ 711 h 1965"/>
                  <a:gd name="T48" fmla="*/ 1832 w 1965"/>
                  <a:gd name="T49" fmla="*/ 577 h 1965"/>
                  <a:gd name="T50" fmla="*/ 1387 w 1965"/>
                  <a:gd name="T51" fmla="*/ 577 h 1965"/>
                  <a:gd name="T52" fmla="*/ 1387 w 1965"/>
                  <a:gd name="T53" fmla="*/ 133 h 1965"/>
                  <a:gd name="T54" fmla="*/ 1254 w 1965"/>
                  <a:gd name="T55" fmla="*/ 0 h 1965"/>
                  <a:gd name="T56" fmla="*/ 711 w 1965"/>
                  <a:gd name="T57" fmla="*/ 0 h 1965"/>
                  <a:gd name="T58" fmla="*/ 578 w 1965"/>
                  <a:gd name="T59" fmla="*/ 133 h 1965"/>
                  <a:gd name="T60" fmla="*/ 578 w 1965"/>
                  <a:gd name="T61" fmla="*/ 577 h 1965"/>
                  <a:gd name="T62" fmla="*/ 133 w 1965"/>
                  <a:gd name="T63" fmla="*/ 577 h 1965"/>
                  <a:gd name="T64" fmla="*/ 0 w 1965"/>
                  <a:gd name="T65" fmla="*/ 711 h 1965"/>
                  <a:gd name="T66" fmla="*/ 0 w 1965"/>
                  <a:gd name="T67" fmla="*/ 1254 h 1965"/>
                  <a:gd name="T68" fmla="*/ 133 w 1965"/>
                  <a:gd name="T69" fmla="*/ 1388 h 1965"/>
                  <a:gd name="T70" fmla="*/ 578 w 1965"/>
                  <a:gd name="T71" fmla="*/ 1388 h 1965"/>
                  <a:gd name="T72" fmla="*/ 578 w 1965"/>
                  <a:gd name="T73" fmla="*/ 1832 h 1965"/>
                  <a:gd name="T74" fmla="*/ 711 w 1965"/>
                  <a:gd name="T75" fmla="*/ 1965 h 1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65" h="1965">
                    <a:moveTo>
                      <a:pt x="266" y="1121"/>
                    </a:moveTo>
                    <a:lnTo>
                      <a:pt x="266" y="844"/>
                    </a:lnTo>
                    <a:lnTo>
                      <a:pt x="711" y="844"/>
                    </a:lnTo>
                    <a:cubicBezTo>
                      <a:pt x="785" y="844"/>
                      <a:pt x="844" y="784"/>
                      <a:pt x="844" y="711"/>
                    </a:cubicBezTo>
                    <a:lnTo>
                      <a:pt x="844" y="266"/>
                    </a:lnTo>
                    <a:lnTo>
                      <a:pt x="1121" y="266"/>
                    </a:lnTo>
                    <a:lnTo>
                      <a:pt x="1121" y="711"/>
                    </a:lnTo>
                    <a:cubicBezTo>
                      <a:pt x="1121" y="784"/>
                      <a:pt x="1181" y="844"/>
                      <a:pt x="1254" y="844"/>
                    </a:cubicBezTo>
                    <a:lnTo>
                      <a:pt x="1699" y="844"/>
                    </a:lnTo>
                    <a:lnTo>
                      <a:pt x="1699" y="1121"/>
                    </a:lnTo>
                    <a:lnTo>
                      <a:pt x="1254" y="1121"/>
                    </a:lnTo>
                    <a:cubicBezTo>
                      <a:pt x="1181" y="1121"/>
                      <a:pt x="1121" y="1181"/>
                      <a:pt x="1121" y="1254"/>
                    </a:cubicBezTo>
                    <a:lnTo>
                      <a:pt x="1121" y="1699"/>
                    </a:lnTo>
                    <a:lnTo>
                      <a:pt x="844" y="1699"/>
                    </a:lnTo>
                    <a:lnTo>
                      <a:pt x="844" y="1254"/>
                    </a:lnTo>
                    <a:cubicBezTo>
                      <a:pt x="844" y="1181"/>
                      <a:pt x="785" y="1121"/>
                      <a:pt x="711" y="1121"/>
                    </a:cubicBezTo>
                    <a:lnTo>
                      <a:pt x="266" y="1121"/>
                    </a:lnTo>
                    <a:close/>
                    <a:moveTo>
                      <a:pt x="711" y="1965"/>
                    </a:moveTo>
                    <a:lnTo>
                      <a:pt x="1254" y="1965"/>
                    </a:lnTo>
                    <a:cubicBezTo>
                      <a:pt x="1328" y="1965"/>
                      <a:pt x="1387" y="1906"/>
                      <a:pt x="1387" y="1832"/>
                    </a:cubicBezTo>
                    <a:lnTo>
                      <a:pt x="1387" y="1388"/>
                    </a:lnTo>
                    <a:lnTo>
                      <a:pt x="1832" y="1388"/>
                    </a:lnTo>
                    <a:cubicBezTo>
                      <a:pt x="1905" y="1388"/>
                      <a:pt x="1965" y="1328"/>
                      <a:pt x="1965" y="1254"/>
                    </a:cubicBezTo>
                    <a:lnTo>
                      <a:pt x="1965" y="711"/>
                    </a:lnTo>
                    <a:cubicBezTo>
                      <a:pt x="1965" y="637"/>
                      <a:pt x="1905" y="577"/>
                      <a:pt x="1832" y="577"/>
                    </a:cubicBezTo>
                    <a:lnTo>
                      <a:pt x="1387" y="577"/>
                    </a:lnTo>
                    <a:lnTo>
                      <a:pt x="1387" y="133"/>
                    </a:lnTo>
                    <a:cubicBezTo>
                      <a:pt x="1387" y="59"/>
                      <a:pt x="1328" y="0"/>
                      <a:pt x="1254" y="0"/>
                    </a:cubicBezTo>
                    <a:lnTo>
                      <a:pt x="711" y="0"/>
                    </a:lnTo>
                    <a:cubicBezTo>
                      <a:pt x="637" y="0"/>
                      <a:pt x="578" y="59"/>
                      <a:pt x="578" y="133"/>
                    </a:cubicBezTo>
                    <a:lnTo>
                      <a:pt x="578" y="577"/>
                    </a:lnTo>
                    <a:lnTo>
                      <a:pt x="133" y="577"/>
                    </a:lnTo>
                    <a:cubicBezTo>
                      <a:pt x="59" y="577"/>
                      <a:pt x="0" y="637"/>
                      <a:pt x="0" y="711"/>
                    </a:cubicBezTo>
                    <a:lnTo>
                      <a:pt x="0" y="1254"/>
                    </a:lnTo>
                    <a:cubicBezTo>
                      <a:pt x="0" y="1328"/>
                      <a:pt x="59" y="1388"/>
                      <a:pt x="133" y="1388"/>
                    </a:cubicBezTo>
                    <a:lnTo>
                      <a:pt x="578" y="1388"/>
                    </a:lnTo>
                    <a:lnTo>
                      <a:pt x="578" y="1832"/>
                    </a:lnTo>
                    <a:cubicBezTo>
                      <a:pt x="578" y="1906"/>
                      <a:pt x="637" y="1965"/>
                      <a:pt x="711" y="19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E32D37C5-79EE-A716-803B-FCFEF0A54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70135" y="5596762"/>
                <a:ext cx="67890" cy="67890"/>
              </a:xfrm>
              <a:custGeom>
                <a:avLst/>
                <a:gdLst>
                  <a:gd name="T0" fmla="*/ 1236 w 1503"/>
                  <a:gd name="T1" fmla="*/ 816 h 1503"/>
                  <a:gd name="T2" fmla="*/ 949 w 1503"/>
                  <a:gd name="T3" fmla="*/ 816 h 1503"/>
                  <a:gd name="T4" fmla="*/ 816 w 1503"/>
                  <a:gd name="T5" fmla="*/ 949 h 1503"/>
                  <a:gd name="T6" fmla="*/ 816 w 1503"/>
                  <a:gd name="T7" fmla="*/ 1236 h 1503"/>
                  <a:gd name="T8" fmla="*/ 687 w 1503"/>
                  <a:gd name="T9" fmla="*/ 1236 h 1503"/>
                  <a:gd name="T10" fmla="*/ 687 w 1503"/>
                  <a:gd name="T11" fmla="*/ 949 h 1503"/>
                  <a:gd name="T12" fmla="*/ 554 w 1503"/>
                  <a:gd name="T13" fmla="*/ 816 h 1503"/>
                  <a:gd name="T14" fmla="*/ 267 w 1503"/>
                  <a:gd name="T15" fmla="*/ 816 h 1503"/>
                  <a:gd name="T16" fmla="*/ 267 w 1503"/>
                  <a:gd name="T17" fmla="*/ 687 h 1503"/>
                  <a:gd name="T18" fmla="*/ 554 w 1503"/>
                  <a:gd name="T19" fmla="*/ 687 h 1503"/>
                  <a:gd name="T20" fmla="*/ 687 w 1503"/>
                  <a:gd name="T21" fmla="*/ 554 h 1503"/>
                  <a:gd name="T22" fmla="*/ 687 w 1503"/>
                  <a:gd name="T23" fmla="*/ 267 h 1503"/>
                  <a:gd name="T24" fmla="*/ 816 w 1503"/>
                  <a:gd name="T25" fmla="*/ 267 h 1503"/>
                  <a:gd name="T26" fmla="*/ 816 w 1503"/>
                  <a:gd name="T27" fmla="*/ 554 h 1503"/>
                  <a:gd name="T28" fmla="*/ 949 w 1503"/>
                  <a:gd name="T29" fmla="*/ 687 h 1503"/>
                  <a:gd name="T30" fmla="*/ 1236 w 1503"/>
                  <a:gd name="T31" fmla="*/ 687 h 1503"/>
                  <a:gd name="T32" fmla="*/ 1236 w 1503"/>
                  <a:gd name="T33" fmla="*/ 816 h 1503"/>
                  <a:gd name="T34" fmla="*/ 1370 w 1503"/>
                  <a:gd name="T35" fmla="*/ 421 h 1503"/>
                  <a:gd name="T36" fmla="*/ 1083 w 1503"/>
                  <a:gd name="T37" fmla="*/ 421 h 1503"/>
                  <a:gd name="T38" fmla="*/ 1083 w 1503"/>
                  <a:gd name="T39" fmla="*/ 134 h 1503"/>
                  <a:gd name="T40" fmla="*/ 949 w 1503"/>
                  <a:gd name="T41" fmla="*/ 0 h 1503"/>
                  <a:gd name="T42" fmla="*/ 554 w 1503"/>
                  <a:gd name="T43" fmla="*/ 0 h 1503"/>
                  <a:gd name="T44" fmla="*/ 421 w 1503"/>
                  <a:gd name="T45" fmla="*/ 134 h 1503"/>
                  <a:gd name="T46" fmla="*/ 421 w 1503"/>
                  <a:gd name="T47" fmla="*/ 421 h 1503"/>
                  <a:gd name="T48" fmla="*/ 134 w 1503"/>
                  <a:gd name="T49" fmla="*/ 421 h 1503"/>
                  <a:gd name="T50" fmla="*/ 0 w 1503"/>
                  <a:gd name="T51" fmla="*/ 554 h 1503"/>
                  <a:gd name="T52" fmla="*/ 0 w 1503"/>
                  <a:gd name="T53" fmla="*/ 949 h 1503"/>
                  <a:gd name="T54" fmla="*/ 134 w 1503"/>
                  <a:gd name="T55" fmla="*/ 1082 h 1503"/>
                  <a:gd name="T56" fmla="*/ 421 w 1503"/>
                  <a:gd name="T57" fmla="*/ 1082 h 1503"/>
                  <a:gd name="T58" fmla="*/ 421 w 1503"/>
                  <a:gd name="T59" fmla="*/ 1369 h 1503"/>
                  <a:gd name="T60" fmla="*/ 554 w 1503"/>
                  <a:gd name="T61" fmla="*/ 1503 h 1503"/>
                  <a:gd name="T62" fmla="*/ 949 w 1503"/>
                  <a:gd name="T63" fmla="*/ 1503 h 1503"/>
                  <a:gd name="T64" fmla="*/ 1083 w 1503"/>
                  <a:gd name="T65" fmla="*/ 1369 h 1503"/>
                  <a:gd name="T66" fmla="*/ 1083 w 1503"/>
                  <a:gd name="T67" fmla="*/ 1082 h 1503"/>
                  <a:gd name="T68" fmla="*/ 1370 w 1503"/>
                  <a:gd name="T69" fmla="*/ 1082 h 1503"/>
                  <a:gd name="T70" fmla="*/ 1503 w 1503"/>
                  <a:gd name="T71" fmla="*/ 949 h 1503"/>
                  <a:gd name="T72" fmla="*/ 1503 w 1503"/>
                  <a:gd name="T73" fmla="*/ 554 h 1503"/>
                  <a:gd name="T74" fmla="*/ 1370 w 1503"/>
                  <a:gd name="T75" fmla="*/ 421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03" h="1503">
                    <a:moveTo>
                      <a:pt x="1236" y="816"/>
                    </a:moveTo>
                    <a:lnTo>
                      <a:pt x="949" y="816"/>
                    </a:lnTo>
                    <a:cubicBezTo>
                      <a:pt x="876" y="816"/>
                      <a:pt x="816" y="875"/>
                      <a:pt x="816" y="949"/>
                    </a:cubicBezTo>
                    <a:lnTo>
                      <a:pt x="816" y="1236"/>
                    </a:lnTo>
                    <a:lnTo>
                      <a:pt x="687" y="1236"/>
                    </a:lnTo>
                    <a:lnTo>
                      <a:pt x="687" y="949"/>
                    </a:lnTo>
                    <a:cubicBezTo>
                      <a:pt x="687" y="875"/>
                      <a:pt x="628" y="816"/>
                      <a:pt x="554" y="816"/>
                    </a:cubicBezTo>
                    <a:lnTo>
                      <a:pt x="267" y="816"/>
                    </a:lnTo>
                    <a:lnTo>
                      <a:pt x="267" y="687"/>
                    </a:lnTo>
                    <a:lnTo>
                      <a:pt x="554" y="687"/>
                    </a:lnTo>
                    <a:cubicBezTo>
                      <a:pt x="628" y="687"/>
                      <a:pt x="687" y="628"/>
                      <a:pt x="687" y="554"/>
                    </a:cubicBezTo>
                    <a:lnTo>
                      <a:pt x="687" y="267"/>
                    </a:lnTo>
                    <a:lnTo>
                      <a:pt x="816" y="267"/>
                    </a:lnTo>
                    <a:lnTo>
                      <a:pt x="816" y="554"/>
                    </a:lnTo>
                    <a:cubicBezTo>
                      <a:pt x="816" y="628"/>
                      <a:pt x="876" y="687"/>
                      <a:pt x="949" y="687"/>
                    </a:cubicBezTo>
                    <a:lnTo>
                      <a:pt x="1236" y="687"/>
                    </a:lnTo>
                    <a:lnTo>
                      <a:pt x="1236" y="816"/>
                    </a:lnTo>
                    <a:close/>
                    <a:moveTo>
                      <a:pt x="1370" y="421"/>
                    </a:moveTo>
                    <a:lnTo>
                      <a:pt x="1083" y="421"/>
                    </a:lnTo>
                    <a:lnTo>
                      <a:pt x="1083" y="134"/>
                    </a:lnTo>
                    <a:cubicBezTo>
                      <a:pt x="1083" y="60"/>
                      <a:pt x="1023" y="0"/>
                      <a:pt x="949" y="0"/>
                    </a:cubicBezTo>
                    <a:lnTo>
                      <a:pt x="554" y="0"/>
                    </a:lnTo>
                    <a:cubicBezTo>
                      <a:pt x="480" y="0"/>
                      <a:pt x="421" y="60"/>
                      <a:pt x="421" y="134"/>
                    </a:cubicBezTo>
                    <a:lnTo>
                      <a:pt x="421" y="421"/>
                    </a:lnTo>
                    <a:lnTo>
                      <a:pt x="134" y="421"/>
                    </a:lnTo>
                    <a:cubicBezTo>
                      <a:pt x="60" y="421"/>
                      <a:pt x="0" y="480"/>
                      <a:pt x="0" y="554"/>
                    </a:cubicBezTo>
                    <a:lnTo>
                      <a:pt x="0" y="949"/>
                    </a:lnTo>
                    <a:cubicBezTo>
                      <a:pt x="0" y="1023"/>
                      <a:pt x="60" y="1082"/>
                      <a:pt x="134" y="1082"/>
                    </a:cubicBezTo>
                    <a:lnTo>
                      <a:pt x="421" y="1082"/>
                    </a:lnTo>
                    <a:lnTo>
                      <a:pt x="421" y="1369"/>
                    </a:lnTo>
                    <a:cubicBezTo>
                      <a:pt x="421" y="1443"/>
                      <a:pt x="480" y="1503"/>
                      <a:pt x="554" y="1503"/>
                    </a:cubicBezTo>
                    <a:lnTo>
                      <a:pt x="949" y="1503"/>
                    </a:lnTo>
                    <a:cubicBezTo>
                      <a:pt x="1023" y="1503"/>
                      <a:pt x="1083" y="1443"/>
                      <a:pt x="1083" y="1369"/>
                    </a:cubicBezTo>
                    <a:lnTo>
                      <a:pt x="1083" y="1082"/>
                    </a:lnTo>
                    <a:lnTo>
                      <a:pt x="1370" y="1082"/>
                    </a:lnTo>
                    <a:cubicBezTo>
                      <a:pt x="1443" y="1082"/>
                      <a:pt x="1503" y="1023"/>
                      <a:pt x="1503" y="949"/>
                    </a:cubicBezTo>
                    <a:lnTo>
                      <a:pt x="1503" y="554"/>
                    </a:lnTo>
                    <a:cubicBezTo>
                      <a:pt x="1503" y="480"/>
                      <a:pt x="1443" y="421"/>
                      <a:pt x="1370" y="4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8D572-21DD-F7F7-7D47-D9C462C1B993}"/>
                </a:ext>
              </a:extLst>
            </p:cNvPr>
            <p:cNvSpPr txBox="1"/>
            <p:nvPr/>
          </p:nvSpPr>
          <p:spPr>
            <a:xfrm>
              <a:off x="8776744" y="3943368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05.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코로나 예측 그래프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19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D88E0E-67EB-8CD7-6B45-FC5441FF65D9}"/>
              </a:ext>
            </a:extLst>
          </p:cNvPr>
          <p:cNvGrpSpPr/>
          <p:nvPr/>
        </p:nvGrpSpPr>
        <p:grpSpPr>
          <a:xfrm>
            <a:off x="1108103" y="886409"/>
            <a:ext cx="4680000" cy="2729429"/>
            <a:chOff x="1163052" y="912637"/>
            <a:chExt cx="4680000" cy="272942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F3358B4-84ED-9BFF-5694-327F731B3DD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3052" y="1302066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602B40-B2D4-94FB-CD8E-9801DBA11FD7}"/>
                </a:ext>
              </a:extLst>
            </p:cNvPr>
            <p:cNvSpPr txBox="1"/>
            <p:nvPr/>
          </p:nvSpPr>
          <p:spPr>
            <a:xfrm>
              <a:off x="2900964" y="91263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홈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6CF1C1-8416-DFD9-A9C7-CC5AD77DFE96}"/>
              </a:ext>
            </a:extLst>
          </p:cNvPr>
          <p:cNvGrpSpPr/>
          <p:nvPr/>
        </p:nvGrpSpPr>
        <p:grpSpPr>
          <a:xfrm>
            <a:off x="6403897" y="886409"/>
            <a:ext cx="4680000" cy="2727451"/>
            <a:chOff x="6254819" y="904528"/>
            <a:chExt cx="4680000" cy="27274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38D174-FDFE-7A33-F964-E5F5DBDE3A7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819" y="1291979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CC6857-2D03-CEDC-4199-EF957668B07E}"/>
                </a:ext>
              </a:extLst>
            </p:cNvPr>
            <p:cNvSpPr txBox="1"/>
            <p:nvPr/>
          </p:nvSpPr>
          <p:spPr>
            <a:xfrm>
              <a:off x="7761899" y="904528"/>
              <a:ext cx="1665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로그인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2E62019-B743-DDBC-FD36-D66B4F58D994}"/>
              </a:ext>
            </a:extLst>
          </p:cNvPr>
          <p:cNvGrpSpPr/>
          <p:nvPr/>
        </p:nvGrpSpPr>
        <p:grpSpPr>
          <a:xfrm>
            <a:off x="1108103" y="3714431"/>
            <a:ext cx="4680000" cy="2807926"/>
            <a:chOff x="6339195" y="3695872"/>
            <a:chExt cx="4680000" cy="280792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7B921DF-38A6-0302-2C81-139562E2ED7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9195" y="4163798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0DC5B5-B8ED-5CB7-3CD9-78B0A452A2A6}"/>
                </a:ext>
              </a:extLst>
            </p:cNvPr>
            <p:cNvSpPr txBox="1"/>
            <p:nvPr/>
          </p:nvSpPr>
          <p:spPr>
            <a:xfrm>
              <a:off x="7730858" y="3695872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회원가입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02136C-CB48-9779-6208-19A51AA255F5}"/>
              </a:ext>
            </a:extLst>
          </p:cNvPr>
          <p:cNvGrpSpPr/>
          <p:nvPr/>
        </p:nvGrpSpPr>
        <p:grpSpPr>
          <a:xfrm>
            <a:off x="6403897" y="3714431"/>
            <a:ext cx="4680000" cy="2807926"/>
            <a:chOff x="6403897" y="3714431"/>
            <a:chExt cx="4680000" cy="280792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A33A18-33D9-DF6D-8CA2-F9E5E7AC6541}"/>
                </a:ext>
              </a:extLst>
            </p:cNvPr>
            <p:cNvSpPr txBox="1"/>
            <p:nvPr/>
          </p:nvSpPr>
          <p:spPr>
            <a:xfrm>
              <a:off x="7333896" y="3714431"/>
              <a:ext cx="282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회원가입 데이터베이스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32CE9E1-8D4D-2212-781B-01B02220668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3897" y="4182357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01043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AAE679-0DFF-5D3D-E4F9-A9CA843DE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00"/>
                    </a14:imgEffect>
                    <a14:imgEffect>
                      <a14:saturation sat="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908" y="2223835"/>
            <a:ext cx="5074978" cy="3296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분리 - 무료 화살개 아이콘">
            <a:extLst>
              <a:ext uri="{FF2B5EF4-FFF2-40B4-BE49-F238E27FC236}">
                <a16:creationId xmlns:a16="http://schemas.microsoft.com/office/drawing/2014/main" id="{3AD8FECF-5249-4A49-92C3-2EDDD53E9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97904" y="35673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C68453-9754-3C3D-0A00-F2C83ADEC920}"/>
              </a:ext>
            </a:extLst>
          </p:cNvPr>
          <p:cNvSpPr txBox="1"/>
          <p:nvPr/>
        </p:nvSpPr>
        <p:spPr>
          <a:xfrm>
            <a:off x="2290580" y="1854503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&lt;Covid AI </a:t>
            </a:r>
            <a:r>
              <a:rPr lang="ko-KR" altLang="en-US" dirty="0">
                <a:latin typeface="+mn-ea"/>
              </a:rPr>
              <a:t>검증 화면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D4CA8C-6119-B90B-E1CA-7619152A01E2}"/>
              </a:ext>
            </a:extLst>
          </p:cNvPr>
          <p:cNvGrpSpPr/>
          <p:nvPr/>
        </p:nvGrpSpPr>
        <p:grpSpPr>
          <a:xfrm>
            <a:off x="6773692" y="3682149"/>
            <a:ext cx="4320000" cy="2746119"/>
            <a:chOff x="6773692" y="3839167"/>
            <a:chExt cx="4320000" cy="274611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38DDCEC-0E1C-F65C-B9B1-827E87D6422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3692" y="4245286"/>
              <a:ext cx="432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021C7B-D147-C307-3118-8AB5CCA7E0C7}"/>
                </a:ext>
              </a:extLst>
            </p:cNvPr>
            <p:cNvSpPr txBox="1"/>
            <p:nvPr/>
          </p:nvSpPr>
          <p:spPr>
            <a:xfrm>
              <a:off x="7603841" y="3839167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&lt;</a:t>
              </a:r>
              <a:r>
                <a:rPr lang="ko-KR" altLang="en-US" dirty="0">
                  <a:latin typeface="+mn-ea"/>
                </a:rPr>
                <a:t>검증 결과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>
                  <a:latin typeface="+mn-ea"/>
                </a:rPr>
                <a:t>양성</a:t>
              </a:r>
              <a:r>
                <a:rPr lang="en-US" altLang="ko-KR" dirty="0">
                  <a:latin typeface="+mn-ea"/>
                </a:rPr>
                <a:t>)</a:t>
              </a:r>
              <a:r>
                <a:rPr lang="ko-KR" altLang="en-US" dirty="0">
                  <a:latin typeface="+mn-ea"/>
                </a:rPr>
                <a:t> 화면</a:t>
              </a:r>
              <a:r>
                <a:rPr lang="en-US" altLang="ko-KR" dirty="0">
                  <a:latin typeface="+mn-ea"/>
                </a:rPr>
                <a:t>&gt;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0CD171-0AD9-0139-6BE9-45486953223F}"/>
              </a:ext>
            </a:extLst>
          </p:cNvPr>
          <p:cNvGrpSpPr/>
          <p:nvPr/>
        </p:nvGrpSpPr>
        <p:grpSpPr>
          <a:xfrm>
            <a:off x="6772522" y="908225"/>
            <a:ext cx="4320000" cy="2707350"/>
            <a:chOff x="6772522" y="1075364"/>
            <a:chExt cx="4320000" cy="27073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EBF372-FFB2-570F-54A5-83EFA5EE673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2522" y="1442714"/>
              <a:ext cx="432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A63DEB-2B42-588F-DA7D-C1B0C188D430}"/>
                </a:ext>
              </a:extLst>
            </p:cNvPr>
            <p:cNvSpPr txBox="1"/>
            <p:nvPr/>
          </p:nvSpPr>
          <p:spPr>
            <a:xfrm>
              <a:off x="7602671" y="1075364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&lt;</a:t>
              </a:r>
              <a:r>
                <a:rPr lang="ko-KR" altLang="en-US" dirty="0">
                  <a:latin typeface="+mn-ea"/>
                </a:rPr>
                <a:t>검증 결과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>
                  <a:latin typeface="+mn-ea"/>
                </a:rPr>
                <a:t>음성</a:t>
              </a:r>
              <a:r>
                <a:rPr lang="en-US" altLang="ko-KR" dirty="0">
                  <a:latin typeface="+mn-ea"/>
                </a:rPr>
                <a:t>)</a:t>
              </a:r>
              <a:r>
                <a:rPr lang="ko-KR" altLang="en-US" dirty="0">
                  <a:latin typeface="+mn-ea"/>
                </a:rPr>
                <a:t> 화면</a:t>
              </a:r>
              <a:r>
                <a:rPr lang="en-US" altLang="ko-KR" dirty="0">
                  <a:latin typeface="+mn-ea"/>
                </a:rPr>
                <a:t>&gt;</a:t>
              </a:r>
              <a:endParaRPr lang="ko-KR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84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BB9323-F73B-B2E0-7120-AD77FB3EF692}"/>
              </a:ext>
            </a:extLst>
          </p:cNvPr>
          <p:cNvGrpSpPr/>
          <p:nvPr/>
        </p:nvGrpSpPr>
        <p:grpSpPr>
          <a:xfrm>
            <a:off x="1108103" y="882710"/>
            <a:ext cx="9975794" cy="5639647"/>
            <a:chOff x="1108103" y="882710"/>
            <a:chExt cx="9975794" cy="56396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0DC5B5-B8ED-5CB7-3CD9-78B0A452A2A6}"/>
                </a:ext>
              </a:extLst>
            </p:cNvPr>
            <p:cNvSpPr txBox="1"/>
            <p:nvPr/>
          </p:nvSpPr>
          <p:spPr>
            <a:xfrm>
              <a:off x="2328245" y="3813025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코로나 </a:t>
              </a:r>
              <a:r>
                <a:rPr lang="en-US" altLang="ko-KR" dirty="0"/>
                <a:t>Q&amp;A</a:t>
              </a:r>
              <a:r>
                <a:rPr lang="ko-KR" altLang="en-US" dirty="0"/>
                <a:t>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A33A18-33D9-DF6D-8CA2-F9E5E7AC6541}"/>
                </a:ext>
              </a:extLst>
            </p:cNvPr>
            <p:cNvSpPr txBox="1"/>
            <p:nvPr/>
          </p:nvSpPr>
          <p:spPr>
            <a:xfrm>
              <a:off x="7157566" y="3813025"/>
              <a:ext cx="3172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코로나 예방접종 현황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F6F359-1870-B17B-B18A-D28A1E113916}"/>
                </a:ext>
              </a:extLst>
            </p:cNvPr>
            <p:cNvGrpSpPr/>
            <p:nvPr/>
          </p:nvGrpSpPr>
          <p:grpSpPr>
            <a:xfrm>
              <a:off x="1108103" y="882710"/>
              <a:ext cx="4680000" cy="2713031"/>
              <a:chOff x="717033" y="886409"/>
              <a:chExt cx="4680000" cy="271303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602B40-B2D4-94FB-CD8E-9801DBA11FD7}"/>
                  </a:ext>
                </a:extLst>
              </p:cNvPr>
              <p:cNvSpPr txBox="1"/>
              <p:nvPr/>
            </p:nvSpPr>
            <p:spPr>
              <a:xfrm>
                <a:off x="2339529" y="886409"/>
                <a:ext cx="1435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지도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9A1DDF7-9115-2536-AC97-F3C6B2BB9DD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033" y="1259440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325EB41-5987-56D7-E5CC-80D960708CA7}"/>
                </a:ext>
              </a:extLst>
            </p:cNvPr>
            <p:cNvGrpSpPr/>
            <p:nvPr/>
          </p:nvGrpSpPr>
          <p:grpSpPr>
            <a:xfrm>
              <a:off x="6403897" y="882710"/>
              <a:ext cx="4680000" cy="2709332"/>
              <a:chOff x="6403897" y="882710"/>
              <a:chExt cx="4680000" cy="270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CC6857-2D03-CEDC-4199-EF957668B07E}"/>
                  </a:ext>
                </a:extLst>
              </p:cNvPr>
              <p:cNvSpPr txBox="1"/>
              <p:nvPr/>
            </p:nvSpPr>
            <p:spPr>
              <a:xfrm>
                <a:off x="7388398" y="882710"/>
                <a:ext cx="2710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 err="1"/>
                  <a:t>확진시</a:t>
                </a:r>
                <a:r>
                  <a:rPr lang="ko-KR" altLang="en-US" dirty="0"/>
                  <a:t> 조치 안내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D7B0C93-0432-2FCE-9C19-6B1CAE0EB26E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3897" y="1252042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82386E2-60EA-8F82-688D-31F56311683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103" y="4182357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0130955-16DD-ACC0-69DB-C041A6835FB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3897" y="4182357"/>
              <a:ext cx="4680000" cy="23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2723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접종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469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접종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A2F9C-C99D-D498-30B1-CD6CA9227726}"/>
              </a:ext>
            </a:extLst>
          </p:cNvPr>
          <p:cNvSpPr txBox="1"/>
          <p:nvPr/>
        </p:nvSpPr>
        <p:spPr>
          <a:xfrm>
            <a:off x="2348998" y="113236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&lt;UiPath </a:t>
            </a:r>
            <a:r>
              <a:rPr lang="ko-KR" altLang="en-US" dirty="0">
                <a:latin typeface="+mj-ea"/>
                <a:ea typeface="+mj-ea"/>
              </a:rPr>
              <a:t>코드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BCFBCE-DD5F-1C81-2187-44B2D4609D07}"/>
              </a:ext>
            </a:extLst>
          </p:cNvPr>
          <p:cNvGrpSpPr/>
          <p:nvPr/>
        </p:nvGrpSpPr>
        <p:grpSpPr>
          <a:xfrm>
            <a:off x="704684" y="1648002"/>
            <a:ext cx="5097137" cy="4937284"/>
            <a:chOff x="398499" y="1047880"/>
            <a:chExt cx="5836893" cy="55328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3731035-42AC-2818-6C38-EB4F4F40F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499" y="1047880"/>
              <a:ext cx="4135220" cy="5371393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84455A-C8A1-250B-D34E-CB88AA647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2045" y="2013362"/>
              <a:ext cx="3403347" cy="4567382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49CCFD-7E04-7B10-2BD6-0A8EB387D010}"/>
              </a:ext>
            </a:extLst>
          </p:cNvPr>
          <p:cNvGrpSpPr/>
          <p:nvPr/>
        </p:nvGrpSpPr>
        <p:grpSpPr>
          <a:xfrm>
            <a:off x="6134333" y="1648002"/>
            <a:ext cx="5352984" cy="4937284"/>
            <a:chOff x="6550827" y="1648002"/>
            <a:chExt cx="5352984" cy="479319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39820B-A8E3-30B8-9F84-F458B3C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0827" y="1648002"/>
              <a:ext cx="4023995" cy="4503416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383C42-D0DF-B196-33C2-0F0413E0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616" y="3344702"/>
              <a:ext cx="3991532" cy="1648055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A000C8-9E4E-E7E4-4C7C-20C6FCAF5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4760"/>
            <a:stretch/>
          </p:blipFill>
          <p:spPr>
            <a:xfrm>
              <a:off x="8931796" y="4793141"/>
              <a:ext cx="2972015" cy="1648055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5F19CF5-FFF3-4532-A675-4BC86A253C39}"/>
              </a:ext>
            </a:extLst>
          </p:cNvPr>
          <p:cNvSpPr txBox="1"/>
          <p:nvPr/>
        </p:nvSpPr>
        <p:spPr>
          <a:xfrm>
            <a:off x="7906571" y="118819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추출 데이터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2368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접종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6DCCB-78CA-D421-DF19-87DDA9CE1DC7}"/>
              </a:ext>
            </a:extLst>
          </p:cNvPr>
          <p:cNvSpPr txBox="1"/>
          <p:nvPr/>
        </p:nvSpPr>
        <p:spPr>
          <a:xfrm>
            <a:off x="141959" y="10592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오케스트레이터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C8978D-0724-3FCB-4979-04B3DBF51C26}"/>
              </a:ext>
            </a:extLst>
          </p:cNvPr>
          <p:cNvGrpSpPr/>
          <p:nvPr/>
        </p:nvGrpSpPr>
        <p:grpSpPr>
          <a:xfrm>
            <a:off x="219850" y="1685333"/>
            <a:ext cx="5663535" cy="4549212"/>
            <a:chOff x="626240" y="1519077"/>
            <a:chExt cx="6333778" cy="53389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CCE3F2-A10A-1E09-8CF3-D33A535AA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491"/>
            <a:stretch/>
          </p:blipFill>
          <p:spPr>
            <a:xfrm>
              <a:off x="626240" y="1519077"/>
              <a:ext cx="6096000" cy="273196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E39FAD-B133-179A-C940-3618BADE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1337" y="3466029"/>
              <a:ext cx="5598681" cy="3391971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DD81222-D6CF-4D2D-A755-F2151FC74030}"/>
              </a:ext>
            </a:extLst>
          </p:cNvPr>
          <p:cNvSpPr txBox="1"/>
          <p:nvPr/>
        </p:nvSpPr>
        <p:spPr>
          <a:xfrm>
            <a:off x="5994230" y="105927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연결 코드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F9DC51F-6897-17EC-7F6B-4EA41CB09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087" y="1685334"/>
            <a:ext cx="5977921" cy="45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03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C4FD506-A612-1154-0EAA-6849164DBDFA}"/>
              </a:ext>
            </a:extLst>
          </p:cNvPr>
          <p:cNvSpPr txBox="1"/>
          <p:nvPr/>
        </p:nvSpPr>
        <p:spPr>
          <a:xfrm>
            <a:off x="1004836" y="1123694"/>
            <a:ext cx="401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</a:t>
            </a:r>
            <a:r>
              <a:rPr lang="ko-KR" altLang="en-US"/>
              <a:t>비교할 전</a:t>
            </a:r>
            <a:r>
              <a:rPr lang="en-US" altLang="ko-KR"/>
              <a:t>/</a:t>
            </a:r>
            <a:r>
              <a:rPr lang="ko-KR" altLang="en-US"/>
              <a:t>후 목소리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목소리 유사도</a:t>
            </a:r>
          </a:p>
        </p:txBody>
      </p:sp>
      <p:pic>
        <p:nvPicPr>
          <p:cNvPr id="9" name="그림 8" descr="텍스트, 화물컨테이너, 다채로운, 체커이(가) 표시된 사진&#10;&#10;자동 생성된 설명">
            <a:extLst>
              <a:ext uri="{FF2B5EF4-FFF2-40B4-BE49-F238E27FC236}">
                <a16:creationId xmlns:a16="http://schemas.microsoft.com/office/drawing/2014/main" id="{07D435C8-721C-1A4B-0235-CBF38721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6" y="1613626"/>
            <a:ext cx="4044232" cy="4469941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1634AB8D-5D0E-99A8-1E71-B4176FC22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64" y="1583501"/>
            <a:ext cx="4853099" cy="1224304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E478A7DE-D4CB-0DF9-6A61-F63A4AD08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9"/>
          <a:stretch/>
        </p:blipFill>
        <p:spPr>
          <a:xfrm>
            <a:off x="6520554" y="4009272"/>
            <a:ext cx="3698521" cy="20386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467C3E-A867-1DCE-FE27-5EB841B985EC}"/>
              </a:ext>
            </a:extLst>
          </p:cNvPr>
          <p:cNvSpPr txBox="1"/>
          <p:nvPr/>
        </p:nvSpPr>
        <p:spPr>
          <a:xfrm>
            <a:off x="7175597" y="1177224"/>
            <a:ext cx="23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목소리간 벡터 값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68D575-DCFE-C3CB-78B1-8D0184DE9A81}"/>
              </a:ext>
            </a:extLst>
          </p:cNvPr>
          <p:cNvSpPr txBox="1"/>
          <p:nvPr/>
        </p:nvSpPr>
        <p:spPr>
          <a:xfrm>
            <a:off x="7175598" y="3504897"/>
            <a:ext cx="23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&lt;cos </a:t>
            </a:r>
            <a:r>
              <a:rPr lang="ko-KR" altLang="en-US"/>
              <a:t>유사도 결과값</a:t>
            </a:r>
            <a:r>
              <a:rPr lang="en-US" altLang="ko-KR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85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CAC1B3-7495-E9BC-0D32-D221DAA41A10}"/>
              </a:ext>
            </a:extLst>
          </p:cNvPr>
          <p:cNvGrpSpPr/>
          <p:nvPr/>
        </p:nvGrpSpPr>
        <p:grpSpPr>
          <a:xfrm>
            <a:off x="511139" y="1003393"/>
            <a:ext cx="11169722" cy="5507637"/>
            <a:chOff x="1092728" y="908225"/>
            <a:chExt cx="11169722" cy="55076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8023891-FC31-DDF1-B129-9C8804A6B16C}"/>
                </a:ext>
              </a:extLst>
            </p:cNvPr>
            <p:cNvGrpSpPr/>
            <p:nvPr/>
          </p:nvGrpSpPr>
          <p:grpSpPr>
            <a:xfrm>
              <a:off x="1092728" y="908225"/>
              <a:ext cx="4680000" cy="2709332"/>
              <a:chOff x="886692" y="1047880"/>
              <a:chExt cx="4680000" cy="270933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8BA622C-3BF2-1B09-0ACD-C0186302BB4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692" y="1417212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34A7AD-2025-717C-4D00-6EC2EA937C26}"/>
                  </a:ext>
                </a:extLst>
              </p:cNvPr>
              <p:cNvSpPr txBox="1"/>
              <p:nvPr/>
            </p:nvSpPr>
            <p:spPr>
              <a:xfrm>
                <a:off x="1871193" y="1047880"/>
                <a:ext cx="2710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처음 목소리 녹음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BA38DB7-00A6-D60D-BFB3-D440AE65A38E}"/>
                </a:ext>
              </a:extLst>
            </p:cNvPr>
            <p:cNvGrpSpPr/>
            <p:nvPr/>
          </p:nvGrpSpPr>
          <p:grpSpPr>
            <a:xfrm>
              <a:off x="1092728" y="3706530"/>
              <a:ext cx="4680000" cy="2709332"/>
              <a:chOff x="6253018" y="1047880"/>
              <a:chExt cx="4680000" cy="270933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8775A8-F584-AC7F-99B9-F9D11BF9DA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3018" y="1417212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8AF79E-0E62-E8DD-6E27-17C9D8D57487}"/>
                  </a:ext>
                </a:extLst>
              </p:cNvPr>
              <p:cNvSpPr txBox="1"/>
              <p:nvPr/>
            </p:nvSpPr>
            <p:spPr>
              <a:xfrm>
                <a:off x="7237519" y="1047880"/>
                <a:ext cx="2710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비교 목소리 녹음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634329D-1BF8-B772-34C0-DBB3F5417421}"/>
                </a:ext>
              </a:extLst>
            </p:cNvPr>
            <p:cNvGrpSpPr/>
            <p:nvPr/>
          </p:nvGrpSpPr>
          <p:grpSpPr>
            <a:xfrm>
              <a:off x="6312945" y="1119001"/>
              <a:ext cx="5949505" cy="4688930"/>
              <a:chOff x="886692" y="3802223"/>
              <a:chExt cx="5182886" cy="254788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32F88C2-5784-53C1-B94D-6A8E41E67AE3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6692" y="4227895"/>
                <a:ext cx="5182886" cy="2122215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4FD506-A612-1154-0EAA-6849164DBDFA}"/>
                  </a:ext>
                </a:extLst>
              </p:cNvPr>
              <p:cNvSpPr txBox="1"/>
              <p:nvPr/>
            </p:nvSpPr>
            <p:spPr>
              <a:xfrm>
                <a:off x="2437798" y="3802223"/>
                <a:ext cx="2080672" cy="20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목소리 비교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목소리 유사도</a:t>
            </a:r>
          </a:p>
        </p:txBody>
      </p:sp>
    </p:spTree>
    <p:extLst>
      <p:ext uri="{BB962C8B-B14F-4D97-AF65-F5344CB8AC3E}">
        <p14:creationId xmlns:p14="http://schemas.microsoft.com/office/powerpoint/2010/main" val="2922060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4E4CA1-AD0D-76A8-FC04-AC7442256340}"/>
              </a:ext>
            </a:extLst>
          </p:cNvPr>
          <p:cNvGrpSpPr/>
          <p:nvPr/>
        </p:nvGrpSpPr>
        <p:grpSpPr>
          <a:xfrm>
            <a:off x="169454" y="1906861"/>
            <a:ext cx="11853092" cy="3695396"/>
            <a:chOff x="169454" y="1906861"/>
            <a:chExt cx="11853092" cy="3695396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4D26FCE-008D-7128-5B39-F46359475993}"/>
                </a:ext>
              </a:extLst>
            </p:cNvPr>
            <p:cNvCxnSpPr>
              <a:cxnSpLocks/>
            </p:cNvCxnSpPr>
            <p:nvPr/>
          </p:nvCxnSpPr>
          <p:spPr>
            <a:xfrm>
              <a:off x="2644674" y="2544030"/>
              <a:ext cx="8193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39E25E-4A2E-827C-C4B4-F1055EDE9FD2}"/>
                </a:ext>
              </a:extLst>
            </p:cNvPr>
            <p:cNvCxnSpPr>
              <a:cxnSpLocks/>
            </p:cNvCxnSpPr>
            <p:nvPr/>
          </p:nvCxnSpPr>
          <p:spPr>
            <a:xfrm>
              <a:off x="2082232" y="3669230"/>
              <a:ext cx="5512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C5E9AA8-4C40-5BA4-131C-46189A514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522" y="2544030"/>
              <a:ext cx="11152" cy="24288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67EAD1D-6126-C102-8917-BB488A0BE8D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22" y="4972847"/>
              <a:ext cx="828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40548CE-C8BA-697D-721C-52061849327E}"/>
                </a:ext>
              </a:extLst>
            </p:cNvPr>
            <p:cNvSpPr/>
            <p:nvPr/>
          </p:nvSpPr>
          <p:spPr>
            <a:xfrm>
              <a:off x="169454" y="3170461"/>
              <a:ext cx="1939655" cy="99753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ysClr val="windowText" lastClr="000000"/>
                  </a:solidFill>
                </a:rPr>
                <a:t>프로펫 사용 목적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7B7867A-5A77-4FA3-8EBC-C645DCBB86F9}"/>
                </a:ext>
              </a:extLst>
            </p:cNvPr>
            <p:cNvSpPr/>
            <p:nvPr/>
          </p:nvSpPr>
          <p:spPr>
            <a:xfrm>
              <a:off x="3464023" y="1906861"/>
              <a:ext cx="8558523" cy="1292706"/>
            </a:xfrm>
            <a:prstGeom prst="roundRect">
              <a:avLst>
                <a:gd name="adj" fmla="val 52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F3F6ED-CF89-D211-6970-0C089F49E253}"/>
                </a:ext>
              </a:extLst>
            </p:cNvPr>
            <p:cNvSpPr txBox="1"/>
            <p:nvPr/>
          </p:nvSpPr>
          <p:spPr>
            <a:xfrm>
              <a:off x="3635678" y="2368548"/>
              <a:ext cx="8215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최근 </a:t>
              </a:r>
              <a:r>
                <a:rPr lang="en-US" altLang="ko-KR" dirty="0"/>
                <a:t>30</a:t>
              </a:r>
              <a:r>
                <a:rPr lang="ko-KR" altLang="en-US" dirty="0"/>
                <a:t>일을 기준으로 앞으로의 코로나 </a:t>
              </a:r>
              <a:r>
                <a:rPr lang="ko-KR" altLang="en-US" b="1" dirty="0">
                  <a:solidFill>
                    <a:srgbClr val="FF0000"/>
                  </a:solidFill>
                </a:rPr>
                <a:t>확진 동향을 예측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06CD254-2F5E-5381-43F4-239C0403EB5C}"/>
                </a:ext>
              </a:extLst>
            </p:cNvPr>
            <p:cNvSpPr/>
            <p:nvPr/>
          </p:nvSpPr>
          <p:spPr>
            <a:xfrm>
              <a:off x="3464023" y="4309551"/>
              <a:ext cx="8558523" cy="1292706"/>
            </a:xfrm>
            <a:prstGeom prst="roundRect">
              <a:avLst>
                <a:gd name="adj" fmla="val 52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C24B0F-94C1-EE5A-DBCF-BDB68159BA44}"/>
                </a:ext>
              </a:extLst>
            </p:cNvPr>
            <p:cNvSpPr txBox="1"/>
            <p:nvPr/>
          </p:nvSpPr>
          <p:spPr>
            <a:xfrm>
              <a:off x="3635678" y="4771238"/>
              <a:ext cx="8215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확진자</a:t>
              </a:r>
              <a:r>
                <a:rPr lang="ko-KR" altLang="en-US" dirty="0"/>
                <a:t> 예측 데이터를 바탕으로 </a:t>
              </a:r>
              <a:r>
                <a:rPr lang="ko-KR" altLang="en-US" b="1" dirty="0">
                  <a:solidFill>
                    <a:srgbClr val="FF0000"/>
                  </a:solidFill>
                </a:rPr>
                <a:t>앞서 정책 및 계획을 수립</a:t>
              </a:r>
              <a:r>
                <a:rPr lang="ko-KR" altLang="en-US" dirty="0"/>
                <a:t>해 사회적 비용을 감소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289725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F8172FF-224D-9F5B-8189-7022848C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87" y="998700"/>
            <a:ext cx="6717827" cy="57241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E581EC-D40A-0C30-F1B8-C6D1000ADD3C}"/>
              </a:ext>
            </a:extLst>
          </p:cNvPr>
          <p:cNvSpPr/>
          <p:nvPr/>
        </p:nvSpPr>
        <p:spPr>
          <a:xfrm>
            <a:off x="2737086" y="4874347"/>
            <a:ext cx="6717827" cy="1848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24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프로젝트 개요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381660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팀 구성 및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21177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기획 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60694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개발 흐름 및 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305549" y="4990937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기술 스택</a:t>
            </a:r>
            <a:endParaRPr lang="en-US" altLang="ko-KR" sz="1400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0EFC2-87BD-0DA8-EEF0-149FB7A51257}"/>
              </a:ext>
            </a:extLst>
          </p:cNvPr>
          <p:cNvSpPr txBox="1"/>
          <p:nvPr/>
        </p:nvSpPr>
        <p:spPr>
          <a:xfrm>
            <a:off x="3314854" y="5385133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2"/>
                </a:solidFill>
                <a:latin typeface="+mj-lt"/>
              </a:rPr>
              <a:t>05.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시연 동영상</a:t>
            </a:r>
            <a:endParaRPr lang="en-US" altLang="ko-KR" sz="140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2748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92582E-3E99-4AFA-95CA-6A9928B5B9DA}"/>
              </a:ext>
            </a:extLst>
          </p:cNvPr>
          <p:cNvGrpSpPr/>
          <p:nvPr/>
        </p:nvGrpSpPr>
        <p:grpSpPr>
          <a:xfrm>
            <a:off x="1310641" y="1446771"/>
            <a:ext cx="9570720" cy="4697998"/>
            <a:chOff x="2737086" y="1984248"/>
            <a:chExt cx="6717828" cy="3001251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F8172FF-224D-9F5B-8189-7022848C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569"/>
            <a:stretch/>
          </p:blipFill>
          <p:spPr>
            <a:xfrm>
              <a:off x="2737087" y="1984248"/>
              <a:ext cx="6717827" cy="300125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3E581EC-D40A-0C30-F1B8-C6D1000ADD3C}"/>
                </a:ext>
              </a:extLst>
            </p:cNvPr>
            <p:cNvSpPr/>
            <p:nvPr/>
          </p:nvSpPr>
          <p:spPr>
            <a:xfrm>
              <a:off x="2737086" y="3132014"/>
              <a:ext cx="6717827" cy="18485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92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CD08EB-173D-EDD3-1EE5-2680B88DC8FA}"/>
              </a:ext>
            </a:extLst>
          </p:cNvPr>
          <p:cNvGrpSpPr/>
          <p:nvPr/>
        </p:nvGrpSpPr>
        <p:grpSpPr>
          <a:xfrm>
            <a:off x="550628" y="2192919"/>
            <a:ext cx="11247499" cy="3381847"/>
            <a:chOff x="799957" y="1992600"/>
            <a:chExt cx="11247499" cy="33818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1B02C72-5A2E-45B5-FD46-03462FC6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957" y="1992600"/>
              <a:ext cx="4163006" cy="33818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79C560B1-AB18-333F-2663-4C4FE787C8FF}"/>
                </a:ext>
              </a:extLst>
            </p:cNvPr>
            <p:cNvSpPr/>
            <p:nvPr/>
          </p:nvSpPr>
          <p:spPr>
            <a:xfrm>
              <a:off x="5194230" y="3242821"/>
              <a:ext cx="1093509" cy="64102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E755C3D-D8B0-1D25-812D-668590580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007" y="1992600"/>
              <a:ext cx="5528449" cy="33818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EE7CE3C-F3D7-C9D2-4007-F48F89650F5D}"/>
              </a:ext>
            </a:extLst>
          </p:cNvPr>
          <p:cNvSpPr txBox="1"/>
          <p:nvPr/>
        </p:nvSpPr>
        <p:spPr>
          <a:xfrm>
            <a:off x="550628" y="1383649"/>
            <a:ext cx="28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Prophet</a:t>
            </a:r>
            <a:r>
              <a:rPr lang="ko-KR" altLang="en-US" dirty="0"/>
              <a:t> 예측 모델 실행</a:t>
            </a:r>
          </a:p>
        </p:txBody>
      </p:sp>
    </p:spTree>
    <p:extLst>
      <p:ext uri="{BB962C8B-B14F-4D97-AF65-F5344CB8AC3E}">
        <p14:creationId xmlns:p14="http://schemas.microsoft.com/office/powerpoint/2010/main" val="293799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챗봇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00617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설계 및 구조도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 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40134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데이터 수집 및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79651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Dialogflow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375601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1" y="272714"/>
            <a:ext cx="456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구조도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75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 설계 및 구조도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D26FCE-008D-7128-5B39-F46359475993}"/>
              </a:ext>
            </a:extLst>
          </p:cNvPr>
          <p:cNvCxnSpPr>
            <a:cxnSpLocks/>
          </p:cNvCxnSpPr>
          <p:nvPr/>
        </p:nvCxnSpPr>
        <p:spPr>
          <a:xfrm>
            <a:off x="2637055" y="1796902"/>
            <a:ext cx="845285" cy="1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67EAD1D-6126-C102-8917-BB488A0BE8D6}"/>
              </a:ext>
            </a:extLst>
          </p:cNvPr>
          <p:cNvCxnSpPr>
            <a:cxnSpLocks/>
          </p:cNvCxnSpPr>
          <p:nvPr/>
        </p:nvCxnSpPr>
        <p:spPr>
          <a:xfrm>
            <a:off x="2638308" y="5575011"/>
            <a:ext cx="825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2B9222-8A1B-EDF4-5FDC-EB5EFCB73A4B}"/>
              </a:ext>
            </a:extLst>
          </p:cNvPr>
          <p:cNvGrpSpPr/>
          <p:nvPr/>
        </p:nvGrpSpPr>
        <p:grpSpPr>
          <a:xfrm>
            <a:off x="169454" y="1508765"/>
            <a:ext cx="11853092" cy="4303256"/>
            <a:chOff x="109923" y="1515736"/>
            <a:chExt cx="11853092" cy="4303256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39E25E-4A2E-827C-C4B4-F1055EDE9FD2}"/>
                </a:ext>
              </a:extLst>
            </p:cNvPr>
            <p:cNvCxnSpPr>
              <a:cxnSpLocks/>
            </p:cNvCxnSpPr>
            <p:nvPr/>
          </p:nvCxnSpPr>
          <p:spPr>
            <a:xfrm>
              <a:off x="2027277" y="3662916"/>
              <a:ext cx="5512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C5E9AA8-4C40-5BA4-131C-46189A514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567" y="1796902"/>
              <a:ext cx="181" cy="37781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40548CE-C8BA-697D-721C-52061849327E}"/>
                </a:ext>
              </a:extLst>
            </p:cNvPr>
            <p:cNvSpPr/>
            <p:nvPr/>
          </p:nvSpPr>
          <p:spPr>
            <a:xfrm>
              <a:off x="109923" y="3161624"/>
              <a:ext cx="1939655" cy="99753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ysClr val="windowText" lastClr="000000"/>
                  </a:solidFill>
                </a:rPr>
                <a:t>챗봇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 사용 목적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7B7867A-5A77-4FA3-8EBC-C645DCBB86F9}"/>
                </a:ext>
              </a:extLst>
            </p:cNvPr>
            <p:cNvSpPr/>
            <p:nvPr/>
          </p:nvSpPr>
          <p:spPr>
            <a:xfrm>
              <a:off x="3404492" y="1515736"/>
              <a:ext cx="8558523" cy="4303256"/>
            </a:xfrm>
            <a:prstGeom prst="roundRect">
              <a:avLst>
                <a:gd name="adj" fmla="val 52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F3F6ED-CF89-D211-6970-0C089F49E253}"/>
              </a:ext>
            </a:extLst>
          </p:cNvPr>
          <p:cNvSpPr txBox="1"/>
          <p:nvPr/>
        </p:nvSpPr>
        <p:spPr>
          <a:xfrm>
            <a:off x="3742661" y="1813734"/>
            <a:ext cx="82152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사용자에게 </a:t>
            </a:r>
            <a:r>
              <a:rPr lang="ko-KR" altLang="en-US" b="1" dirty="0">
                <a:solidFill>
                  <a:srgbClr val="FF0000"/>
                </a:solidFill>
              </a:rPr>
              <a:t>주변의 선별진료소</a:t>
            </a:r>
            <a:r>
              <a:rPr lang="ko-KR" altLang="en-US" dirty="0"/>
              <a:t>를 알려줌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원하는 서비스에 대한 </a:t>
            </a:r>
            <a:r>
              <a:rPr lang="ko-KR" altLang="en-US" b="1" dirty="0">
                <a:solidFill>
                  <a:srgbClr val="FF0000"/>
                </a:solidFill>
              </a:rPr>
              <a:t>접근이 용이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스마트 기기를 통해 </a:t>
            </a:r>
            <a:r>
              <a:rPr lang="ko-KR" altLang="en-US" b="1" dirty="0">
                <a:solidFill>
                  <a:srgbClr val="FF0000"/>
                </a:solidFill>
              </a:rPr>
              <a:t>언제 어디서나</a:t>
            </a:r>
            <a:r>
              <a:rPr lang="ko-KR" altLang="en-US" b="1" dirty="0"/>
              <a:t> </a:t>
            </a:r>
            <a:r>
              <a:rPr lang="ko-KR" altLang="en-US" dirty="0"/>
              <a:t>시간과 장소에 구애 받지 않는 </a:t>
            </a:r>
            <a:endParaRPr lang="en-US" altLang="ko-KR" dirty="0"/>
          </a:p>
          <a:p>
            <a:r>
              <a:rPr lang="ko-KR" altLang="en-US" dirty="0"/>
              <a:t>자유로운 상담 가능</a:t>
            </a:r>
          </a:p>
          <a:p>
            <a:endParaRPr lang="ko-KR" altLang="en-US" dirty="0"/>
          </a:p>
          <a:p>
            <a:r>
              <a:rPr lang="ko-KR" altLang="en-US" dirty="0"/>
              <a:t>업무 시간 외 야간</a:t>
            </a:r>
            <a:r>
              <a:rPr lang="en-US" altLang="ko-KR" dirty="0"/>
              <a:t>, </a:t>
            </a:r>
            <a:r>
              <a:rPr lang="ko-KR" altLang="en-US" dirty="0"/>
              <a:t>주말</a:t>
            </a:r>
            <a:r>
              <a:rPr lang="en-US" altLang="ko-KR" dirty="0"/>
              <a:t>, </a:t>
            </a:r>
            <a:r>
              <a:rPr lang="ko-KR" altLang="en-US" dirty="0"/>
              <a:t>공휴일에도 </a:t>
            </a:r>
            <a:r>
              <a:rPr lang="en-US" altLang="ko-KR" b="1" dirty="0">
                <a:solidFill>
                  <a:srgbClr val="FF0000"/>
                </a:solidFill>
              </a:rPr>
              <a:t>24</a:t>
            </a:r>
            <a:r>
              <a:rPr lang="ko-KR" altLang="en-US" b="1" dirty="0">
                <a:solidFill>
                  <a:srgbClr val="FF0000"/>
                </a:solidFill>
              </a:rPr>
              <a:t>시간 문의 접수 및 상담 가능</a:t>
            </a:r>
          </a:p>
          <a:p>
            <a:endParaRPr lang="ko-KR" altLang="en-US" dirty="0"/>
          </a:p>
          <a:p>
            <a:r>
              <a:rPr lang="ko-KR" altLang="en-US" dirty="0"/>
              <a:t>상담원 별 주관적 오류를 배제한 보다 </a:t>
            </a:r>
            <a:r>
              <a:rPr lang="ko-KR" altLang="en-US" b="1" dirty="0">
                <a:solidFill>
                  <a:srgbClr val="FF0000"/>
                </a:solidFill>
              </a:rPr>
              <a:t>전문적이고 일괄적인 정보 전달 가능</a:t>
            </a:r>
          </a:p>
          <a:p>
            <a:endParaRPr lang="ko-KR" altLang="en-US" dirty="0"/>
          </a:p>
          <a:p>
            <a:r>
              <a:rPr lang="ko-KR" altLang="en-US" dirty="0"/>
              <a:t>민원 데이터 분석을 통한 </a:t>
            </a:r>
            <a:r>
              <a:rPr lang="ko-KR" altLang="en-US" b="1" dirty="0">
                <a:solidFill>
                  <a:srgbClr val="FF0000"/>
                </a:solidFill>
              </a:rPr>
              <a:t>피드백과 대처 방안 수립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ko-KR" altLang="en-US" dirty="0"/>
              <a:t>서비스 편의성 확대 및 만족도 향상</a:t>
            </a:r>
          </a:p>
        </p:txBody>
      </p:sp>
    </p:spTree>
    <p:extLst>
      <p:ext uri="{BB962C8B-B14F-4D97-AF65-F5344CB8AC3E}">
        <p14:creationId xmlns:p14="http://schemas.microsoft.com/office/powerpoint/2010/main" val="823328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 설계 및 구조도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4B903B-40A1-113D-7916-100D2FF292EB}"/>
              </a:ext>
            </a:extLst>
          </p:cNvPr>
          <p:cNvGrpSpPr/>
          <p:nvPr/>
        </p:nvGrpSpPr>
        <p:grpSpPr>
          <a:xfrm>
            <a:off x="139242" y="1406022"/>
            <a:ext cx="11913517" cy="5108194"/>
            <a:chOff x="144378" y="1406022"/>
            <a:chExt cx="11913517" cy="510819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FE140CF-66E6-3E9D-5252-6F4CD0DD9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78" y="1406022"/>
              <a:ext cx="11913517" cy="43238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B136B0-B6A0-6310-3CE5-4B6060BD99A7}"/>
                </a:ext>
              </a:extLst>
            </p:cNvPr>
            <p:cNvSpPr txBox="1"/>
            <p:nvPr/>
          </p:nvSpPr>
          <p:spPr>
            <a:xfrm>
              <a:off x="995589" y="6006385"/>
              <a:ext cx="192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사용자 문구 입력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CBFFBF-B609-92B8-F368-7659DB1446B0}"/>
                </a:ext>
              </a:extLst>
            </p:cNvPr>
            <p:cNvSpPr txBox="1"/>
            <p:nvPr/>
          </p:nvSpPr>
          <p:spPr>
            <a:xfrm>
              <a:off x="4575735" y="6040688"/>
              <a:ext cx="3639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문장의 형태 구분 후 자연어 처리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02EFC5-62C5-2CB6-F3FA-8916AD7013D8}"/>
                </a:ext>
              </a:extLst>
            </p:cNvPr>
            <p:cNvSpPr txBox="1"/>
            <p:nvPr/>
          </p:nvSpPr>
          <p:spPr>
            <a:xfrm>
              <a:off x="8393924" y="5867885"/>
              <a:ext cx="3288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외부 서버에 저장된 자료와</a:t>
              </a:r>
              <a:endParaRPr lang="en-US" altLang="ko-KR" dirty="0"/>
            </a:p>
            <a:p>
              <a:pPr algn="ctr"/>
              <a:r>
                <a:rPr lang="ko-KR" altLang="en-US" dirty="0"/>
                <a:t>비교 후 답변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951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8AC49F-D0C9-B179-55BD-ADEC640982A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335DA-A22D-E04C-D487-6DD2F3550B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D774D-64E4-0E64-580C-B6ECABF475B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B8B2-2961-8ED6-DBC9-3D1D1BB317A3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A6A213-5CEA-48F5-9600-9CAEFE337676}"/>
              </a:ext>
            </a:extLst>
          </p:cNvPr>
          <p:cNvGrpSpPr/>
          <p:nvPr/>
        </p:nvGrpSpPr>
        <p:grpSpPr>
          <a:xfrm>
            <a:off x="370298" y="1047880"/>
            <a:ext cx="11451405" cy="5649698"/>
            <a:chOff x="304801" y="1047880"/>
            <a:chExt cx="11451405" cy="5649698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4F3C9DC8-9702-DBDC-320F-FB97CC026E7C}"/>
                </a:ext>
              </a:extLst>
            </p:cNvPr>
            <p:cNvSpPr/>
            <p:nvPr/>
          </p:nvSpPr>
          <p:spPr>
            <a:xfrm>
              <a:off x="304801" y="1783976"/>
              <a:ext cx="5250636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AFEC316-AA33-5914-587B-AF0D19446EF7}"/>
                </a:ext>
              </a:extLst>
            </p:cNvPr>
            <p:cNvSpPr/>
            <p:nvPr/>
          </p:nvSpPr>
          <p:spPr>
            <a:xfrm>
              <a:off x="6252769" y="1783976"/>
              <a:ext cx="5503437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D6609152-AC4A-2B76-C8ED-16339069130E}"/>
                </a:ext>
              </a:extLst>
            </p:cNvPr>
            <p:cNvSpPr/>
            <p:nvPr/>
          </p:nvSpPr>
          <p:spPr>
            <a:xfrm>
              <a:off x="5653222" y="3942153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E9F093-AE83-516E-B481-FF9523A8AC34}"/>
                </a:ext>
              </a:extLst>
            </p:cNvPr>
            <p:cNvSpPr txBox="1"/>
            <p:nvPr/>
          </p:nvSpPr>
          <p:spPr>
            <a:xfrm>
              <a:off x="852353" y="1047880"/>
              <a:ext cx="4155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데이터 원본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2813F0-49CC-08F6-6EF3-6D37D02C3D28}"/>
                </a:ext>
              </a:extLst>
            </p:cNvPr>
            <p:cNvSpPr txBox="1"/>
            <p:nvPr/>
          </p:nvSpPr>
          <p:spPr>
            <a:xfrm>
              <a:off x="6526021" y="1047880"/>
              <a:ext cx="4956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데이터 전처리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6108D2B6-FB91-A3CE-8238-0A74870F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73" y="2092359"/>
              <a:ext cx="4687399" cy="4296836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D2E99529-9F7D-4B51-179B-DAF4289D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9294" y="2042378"/>
              <a:ext cx="4973659" cy="4396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1301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8AC49F-D0C9-B179-55BD-ADEC640982A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335DA-A22D-E04C-D487-6DD2F3550B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D774D-64E4-0E64-580C-B6ECABF475B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B8B2-2961-8ED6-DBC9-3D1D1BB317A3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4904D-0070-4A82-89FF-89CE07D6B189}"/>
              </a:ext>
            </a:extLst>
          </p:cNvPr>
          <p:cNvGrpSpPr/>
          <p:nvPr/>
        </p:nvGrpSpPr>
        <p:grpSpPr>
          <a:xfrm>
            <a:off x="358588" y="1026947"/>
            <a:ext cx="11474824" cy="5670631"/>
            <a:chOff x="304801" y="1026947"/>
            <a:chExt cx="11474824" cy="56706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40733-7CF8-966C-70C6-19D84A06D811}"/>
                </a:ext>
              </a:extLst>
            </p:cNvPr>
            <p:cNvSpPr txBox="1"/>
            <p:nvPr/>
          </p:nvSpPr>
          <p:spPr>
            <a:xfrm>
              <a:off x="852353" y="1047880"/>
              <a:ext cx="41555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질문 데이터 임베딩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  <a:p>
              <a:pPr algn="ctr"/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EE2A6-80D7-AC04-5823-BC600C972184}"/>
                </a:ext>
              </a:extLst>
            </p:cNvPr>
            <p:cNvSpPr txBox="1"/>
            <p:nvPr/>
          </p:nvSpPr>
          <p:spPr>
            <a:xfrm>
              <a:off x="6549440" y="1026947"/>
              <a:ext cx="4956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입력 텍스트와 임베딩 데이터 비교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487B0A1-BC28-BE43-89F9-8C9E46364178}"/>
                </a:ext>
              </a:extLst>
            </p:cNvPr>
            <p:cNvSpPr/>
            <p:nvPr/>
          </p:nvSpPr>
          <p:spPr>
            <a:xfrm>
              <a:off x="304801" y="1783976"/>
              <a:ext cx="5250636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BB11C5B-8568-C2DC-8BC8-8A0D85B782D3}"/>
                </a:ext>
              </a:extLst>
            </p:cNvPr>
            <p:cNvSpPr/>
            <p:nvPr/>
          </p:nvSpPr>
          <p:spPr>
            <a:xfrm>
              <a:off x="6276188" y="1783976"/>
              <a:ext cx="5503437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21B0DE81-C365-7FFD-FCE4-74020F0B85FE}"/>
                </a:ext>
              </a:extLst>
            </p:cNvPr>
            <p:cNvSpPr/>
            <p:nvPr/>
          </p:nvSpPr>
          <p:spPr>
            <a:xfrm>
              <a:off x="5653222" y="3942153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D4DAD1A-825D-9248-63F5-20A11AD7C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416" y="2040348"/>
              <a:ext cx="4621056" cy="444113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E18F964-D7B3-A347-4CAC-C875C0BB9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2981" y="2071498"/>
              <a:ext cx="4829849" cy="271500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19D0825-D0B8-52B5-F82F-5B851BA0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981" y="4751303"/>
              <a:ext cx="4829849" cy="173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205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CB27E0-4CFE-0C2B-D4DC-1AA32A82FCEF}"/>
              </a:ext>
            </a:extLst>
          </p:cNvPr>
          <p:cNvGrpSpPr/>
          <p:nvPr/>
        </p:nvGrpSpPr>
        <p:grpSpPr>
          <a:xfrm>
            <a:off x="745446" y="1616975"/>
            <a:ext cx="10701108" cy="4527869"/>
            <a:chOff x="781586" y="1616975"/>
            <a:chExt cx="10701108" cy="45278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0F5E183-A943-9DCD-A1B2-87544956D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586" y="1662824"/>
              <a:ext cx="3751488" cy="441543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974B22-2678-1B3E-3207-F9007760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6136741" y="1616975"/>
              <a:ext cx="5345953" cy="4527869"/>
            </a:xfrm>
            <a:prstGeom prst="rect">
              <a:avLst/>
            </a:prstGeom>
            <a:solidFill>
              <a:schemeClr val="bg1"/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5168E56-3207-8677-B756-20B1EE75B916}"/>
                </a:ext>
              </a:extLst>
            </p:cNvPr>
            <p:cNvSpPr/>
            <p:nvPr/>
          </p:nvSpPr>
          <p:spPr>
            <a:xfrm>
              <a:off x="5119012" y="3637956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48ED94C-E596-31AD-132B-C6D9BBB88FAF}"/>
              </a:ext>
            </a:extLst>
          </p:cNvPr>
          <p:cNvGraphicFramePr>
            <a:graphicFrameLocks noGrp="1"/>
          </p:cNvGraphicFramePr>
          <p:nvPr/>
        </p:nvGraphicFramePr>
        <p:xfrm>
          <a:off x="6912580" y="2912377"/>
          <a:ext cx="4020690" cy="19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160">
                  <a:extLst>
                    <a:ext uri="{9D8B030D-6E8A-4147-A177-3AD203B41FA5}">
                      <a16:colId xmlns:a16="http://schemas.microsoft.com/office/drawing/2014/main" val="1550981138"/>
                    </a:ext>
                  </a:extLst>
                </a:gridCol>
                <a:gridCol w="1651530">
                  <a:extLst>
                    <a:ext uri="{9D8B030D-6E8A-4147-A177-3AD203B41FA5}">
                      <a16:colId xmlns:a16="http://schemas.microsoft.com/office/drawing/2014/main" val="2696755446"/>
                    </a:ext>
                  </a:extLst>
                </a:gridCol>
              </a:tblGrid>
              <a:tr h="65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rgbClr val="222222"/>
                          </a:solidFill>
                          <a:latin typeface="맑은 고딕" panose="020B0503020000020004" pitchFamily="50" charset="-127"/>
                        </a:rPr>
                        <a:t>서울 자치구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rgbClr val="222222"/>
                          </a:solidFill>
                          <a:latin typeface="맑은 고딕" panose="020B0503020000020004" pitchFamily="50" charset="-127"/>
                        </a:rPr>
                        <a:t>25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41978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행정동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i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426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17517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법정동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i="0" dirty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467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7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048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6F4D8-562C-A4DF-D566-EB64D2E25574}"/>
              </a:ext>
            </a:extLst>
          </p:cNvPr>
          <p:cNvSpPr txBox="1"/>
          <p:nvPr/>
        </p:nvSpPr>
        <p:spPr>
          <a:xfrm>
            <a:off x="3989295" y="1139298"/>
            <a:ext cx="421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대화 흐름 유도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CF22E0-EF2B-561C-2A89-78AA31088CEB}"/>
              </a:ext>
            </a:extLst>
          </p:cNvPr>
          <p:cNvGrpSpPr/>
          <p:nvPr/>
        </p:nvGrpSpPr>
        <p:grpSpPr>
          <a:xfrm>
            <a:off x="920630" y="1810165"/>
            <a:ext cx="10350740" cy="4288865"/>
            <a:chOff x="57232" y="1513647"/>
            <a:chExt cx="12045160" cy="4990954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56E600A-9C06-8A05-9D0A-1F5ACD67C939}"/>
                </a:ext>
              </a:extLst>
            </p:cNvPr>
            <p:cNvSpPr/>
            <p:nvPr/>
          </p:nvSpPr>
          <p:spPr>
            <a:xfrm>
              <a:off x="3810965" y="3813037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41A0B1B-BFC8-D8C6-EB6A-9CADFFE90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1509" y="1513647"/>
              <a:ext cx="3495584" cy="49626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40CB94-7EC2-558A-3BEA-1175FEB3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32" y="1541927"/>
              <a:ext cx="3675780" cy="49626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84D87-302A-673F-F0D6-53468C20E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3000" y="1513647"/>
              <a:ext cx="3519392" cy="49626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84FCA7D9-1AC7-43B5-4782-7A08EAB9DC5A}"/>
                </a:ext>
              </a:extLst>
            </p:cNvPr>
            <p:cNvSpPr/>
            <p:nvPr/>
          </p:nvSpPr>
          <p:spPr>
            <a:xfrm>
              <a:off x="7982456" y="3841317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767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FBFBCB-17C8-57D4-BB8E-D44B105ABE31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B6B3A-07C8-4234-2E69-BCD509990FE7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C38C1-33F3-B18D-B4A8-2C6AFAED25F2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구성 및 역할</a:t>
            </a: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B02A1275-7944-C753-0FB4-2D1F7899C82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02517351"/>
              </p:ext>
            </p:extLst>
          </p:nvPr>
        </p:nvGraphicFramePr>
        <p:xfrm>
          <a:off x="1689945" y="1796839"/>
          <a:ext cx="8812110" cy="416787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23958">
                  <a:extLst>
                    <a:ext uri="{9D8B030D-6E8A-4147-A177-3AD203B41FA5}">
                      <a16:colId xmlns:a16="http://schemas.microsoft.com/office/drawing/2014/main" val="1902331566"/>
                    </a:ext>
                  </a:extLst>
                </a:gridCol>
                <a:gridCol w="1011595">
                  <a:extLst>
                    <a:ext uri="{9D8B030D-6E8A-4147-A177-3AD203B41FA5}">
                      <a16:colId xmlns:a16="http://schemas.microsoft.com/office/drawing/2014/main" val="746622341"/>
                    </a:ext>
                  </a:extLst>
                </a:gridCol>
                <a:gridCol w="2690840">
                  <a:extLst>
                    <a:ext uri="{9D8B030D-6E8A-4147-A177-3AD203B41FA5}">
                      <a16:colId xmlns:a16="http://schemas.microsoft.com/office/drawing/2014/main" val="143513445"/>
                    </a:ext>
                  </a:extLst>
                </a:gridCol>
                <a:gridCol w="4085717">
                  <a:extLst>
                    <a:ext uri="{9D8B030D-6E8A-4147-A177-3AD203B41FA5}">
                      <a16:colId xmlns:a16="http://schemas.microsoft.com/office/drawing/2014/main" val="3726312592"/>
                    </a:ext>
                  </a:extLst>
                </a:gridCol>
              </a:tblGrid>
              <a:tr h="6038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역할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주요 담당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세부 업무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39290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김영원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팀장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데이터분석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EDA</a:t>
                      </a:r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인공지능 학습 모델 설계 및 테스트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82095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정호영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챗봇 </a:t>
                      </a:r>
                      <a:r>
                        <a:rPr lang="en-US" altLang="ko-KR"/>
                        <a:t>/ RPA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챗봇 알고리즘 설계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데이터 </a:t>
                      </a:r>
                      <a:r>
                        <a:rPr lang="ko-KR" altLang="en-US" dirty="0" err="1"/>
                        <a:t>크롤링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8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07364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김혜원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웹 프레임워크 </a:t>
                      </a:r>
                      <a:r>
                        <a:rPr lang="en-US" altLang="ko-KR" dirty="0"/>
                        <a:t>/ DB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Flask </a:t>
                      </a:r>
                      <a:r>
                        <a:rPr lang="ko-KR" altLang="en-US" dirty="0"/>
                        <a:t>웹 프레임워크 개발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Bootstrap </a:t>
                      </a:r>
                      <a:r>
                        <a:rPr lang="ko-KR" altLang="en-US" dirty="0"/>
                        <a:t>디자인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631904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960060F-BE51-7D49-1B56-4628D52F0D8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313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7F5AF9-5235-48C7-B569-7EAAF5E6CF21}"/>
              </a:ext>
            </a:extLst>
          </p:cNvPr>
          <p:cNvGrpSpPr/>
          <p:nvPr/>
        </p:nvGrpSpPr>
        <p:grpSpPr>
          <a:xfrm>
            <a:off x="862584" y="1378591"/>
            <a:ext cx="10466832" cy="4890340"/>
            <a:chOff x="362207" y="1136538"/>
            <a:chExt cx="11467586" cy="537444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39D6E09-ACA1-8D5B-F11C-05A2552D5747}"/>
                </a:ext>
              </a:extLst>
            </p:cNvPr>
            <p:cNvGrpSpPr/>
            <p:nvPr/>
          </p:nvGrpSpPr>
          <p:grpSpPr>
            <a:xfrm>
              <a:off x="362207" y="1136538"/>
              <a:ext cx="11467586" cy="5374446"/>
              <a:chOff x="452600" y="1136538"/>
              <a:chExt cx="11467586" cy="537444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4AA80D3E-73EE-9462-4C7D-DFD9AB906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600" y="1136538"/>
                <a:ext cx="3814969" cy="5374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72B0D5B-37B8-8915-867E-7784FF405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3121" y="1136538"/>
                <a:ext cx="3781953" cy="19719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9F1EB00-85E1-BE52-6670-6F3C8AA12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121" y="3358617"/>
                <a:ext cx="7397065" cy="315236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16D3D3-1D9A-D67E-B2EA-91A8670FF4FD}"/>
                </a:ext>
              </a:extLst>
            </p:cNvPr>
            <p:cNvSpPr/>
            <p:nvPr/>
          </p:nvSpPr>
          <p:spPr>
            <a:xfrm>
              <a:off x="466343" y="3672778"/>
              <a:ext cx="3398921" cy="23399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7DB1CA-7DCF-9BED-6002-459F762BD97C}"/>
              </a:ext>
            </a:extLst>
          </p:cNvPr>
          <p:cNvSpPr/>
          <p:nvPr/>
        </p:nvSpPr>
        <p:spPr>
          <a:xfrm>
            <a:off x="5795150" y="4799270"/>
            <a:ext cx="3343540" cy="325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36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5BBEB0-2650-2A0B-C169-5C9E79B94A82}"/>
              </a:ext>
            </a:extLst>
          </p:cNvPr>
          <p:cNvGrpSpPr/>
          <p:nvPr/>
        </p:nvGrpSpPr>
        <p:grpSpPr>
          <a:xfrm>
            <a:off x="1328928" y="1227670"/>
            <a:ext cx="9534144" cy="5072546"/>
            <a:chOff x="752893" y="1103352"/>
            <a:chExt cx="10644238" cy="53211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661A79-775E-9CA4-FDF2-E5AB16EA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893" y="1121790"/>
              <a:ext cx="5167263" cy="53027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49F63C5-42DD-A628-08BB-FCAB125BD04E}"/>
                </a:ext>
              </a:extLst>
            </p:cNvPr>
            <p:cNvSpPr/>
            <p:nvPr/>
          </p:nvSpPr>
          <p:spPr>
            <a:xfrm>
              <a:off x="6096000" y="3572777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1EA5EF-1371-31C0-42F1-16899F52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4951" y="1103352"/>
              <a:ext cx="4572180" cy="53027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34870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</a:t>
            </a:r>
            <a:r>
              <a:rPr lang="en-US" altLang="ko-KR" sz="4000" b="1">
                <a:solidFill>
                  <a:srgbClr val="9297CF"/>
                </a:solidFill>
                <a:latin typeface="+mj-lt"/>
              </a:rPr>
              <a:t>. 4</a:t>
            </a:r>
            <a:endParaRPr lang="en-US" altLang="ko-KR" sz="4000" b="1" dirty="0">
              <a:solidFill>
                <a:srgbClr val="9297CF"/>
              </a:solidFill>
              <a:latin typeface="+mj-lt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인공지능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00617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설계 및 구조도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40134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데이터 확인 및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79651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모델 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en-US" altLang="ko-KR" sz="1400" b="1" dirty="0" err="1">
                <a:solidFill>
                  <a:schemeClr val="tx2"/>
                </a:solidFill>
                <a:latin typeface="+mj-lt"/>
              </a:rPr>
              <a:t>resnet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altLang="ko-KR" sz="1400" b="1" dirty="0" err="1">
                <a:solidFill>
                  <a:schemeClr val="tx2"/>
                </a:solidFill>
                <a:latin typeface="+mj-lt"/>
              </a:rPr>
              <a:t>vgg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)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311753" y="519167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히스토리</a:t>
            </a:r>
          </a:p>
        </p:txBody>
      </p:sp>
    </p:spTree>
    <p:extLst>
      <p:ext uri="{BB962C8B-B14F-4D97-AF65-F5344CB8AC3E}">
        <p14:creationId xmlns:p14="http://schemas.microsoft.com/office/powerpoint/2010/main" val="681940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3D4FE5-DDC6-0D44-2E76-20A83035E65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555A04-615F-AE39-C1F5-40EACB0850EC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3C222-FAA3-B856-6484-39546B67C3B6}"/>
              </a:ext>
            </a:extLst>
          </p:cNvPr>
          <p:cNvSpPr txBox="1"/>
          <p:nvPr/>
        </p:nvSpPr>
        <p:spPr>
          <a:xfrm>
            <a:off x="1163052" y="272714"/>
            <a:ext cx="577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설계 및 구조도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844B17-67BE-7692-9624-DE571B64FFF1}"/>
              </a:ext>
            </a:extLst>
          </p:cNvPr>
          <p:cNvSpPr/>
          <p:nvPr/>
        </p:nvSpPr>
        <p:spPr>
          <a:xfrm>
            <a:off x="3271601" y="1617820"/>
            <a:ext cx="5462178" cy="5056339"/>
          </a:xfrm>
          <a:prstGeom prst="roundRect">
            <a:avLst>
              <a:gd name="adj" fmla="val 559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7D6EB-7F2D-6181-68EB-D9E9D186D3DD}"/>
              </a:ext>
            </a:extLst>
          </p:cNvPr>
          <p:cNvSpPr txBox="1"/>
          <p:nvPr/>
        </p:nvSpPr>
        <p:spPr>
          <a:xfrm>
            <a:off x="4352356" y="1176997"/>
            <a:ext cx="330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코로나 음성  양성 </a:t>
            </a:r>
            <a:r>
              <a:rPr lang="en-US" altLang="ko-KR" dirty="0"/>
              <a:t>AI </a:t>
            </a:r>
            <a:r>
              <a:rPr lang="ko-KR" altLang="en-US" dirty="0"/>
              <a:t>분류 모델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1E85C-DD8A-2C6D-2361-CFF0C390956D}"/>
              </a:ext>
            </a:extLst>
          </p:cNvPr>
          <p:cNvGrpSpPr/>
          <p:nvPr/>
        </p:nvGrpSpPr>
        <p:grpSpPr>
          <a:xfrm>
            <a:off x="377249" y="3480860"/>
            <a:ext cx="2051527" cy="1330258"/>
            <a:chOff x="7138221" y="1934052"/>
            <a:chExt cx="3939319" cy="2762865"/>
          </a:xfrm>
        </p:grpSpPr>
        <p:pic>
          <p:nvPicPr>
            <p:cNvPr id="9" name="Picture 8" descr="Rec 버튼 아이콘 벡터 기록 음악 및 비디오 기호 | 프리미엄 벡터">
              <a:extLst>
                <a:ext uri="{FF2B5EF4-FFF2-40B4-BE49-F238E27FC236}">
                  <a16:creationId xmlns:a16="http://schemas.microsoft.com/office/drawing/2014/main" id="{9AAA9698-2006-F72F-E642-AC77FB858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2568" y="3580438"/>
              <a:ext cx="513990" cy="30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기침 - 무료 의료개 아이콘">
              <a:extLst>
                <a:ext uri="{FF2B5EF4-FFF2-40B4-BE49-F238E27FC236}">
                  <a16:creationId xmlns:a16="http://schemas.microsoft.com/office/drawing/2014/main" id="{D368462D-FD77-7E13-00CB-CDBC70660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221" y="1934052"/>
              <a:ext cx="2408905" cy="2762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음성 녹음 - 무료 과학 기술개 아이콘">
              <a:extLst>
                <a:ext uri="{FF2B5EF4-FFF2-40B4-BE49-F238E27FC236}">
                  <a16:creationId xmlns:a16="http://schemas.microsoft.com/office/drawing/2014/main" id="{F6C31697-87AE-6BE8-451C-3FFFF4BD7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586" y="3140963"/>
              <a:ext cx="1555954" cy="155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185DE5-726C-C957-9FAD-95CEB9CA74EE}"/>
              </a:ext>
            </a:extLst>
          </p:cNvPr>
          <p:cNvCxnSpPr>
            <a:cxnSpLocks/>
          </p:cNvCxnSpPr>
          <p:nvPr/>
        </p:nvCxnSpPr>
        <p:spPr>
          <a:xfrm>
            <a:off x="2477940" y="4141741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33069B-0EE9-B39C-1158-CB81D8EB2A15}"/>
              </a:ext>
            </a:extLst>
          </p:cNvPr>
          <p:cNvSpPr txBox="1"/>
          <p:nvPr/>
        </p:nvSpPr>
        <p:spPr>
          <a:xfrm>
            <a:off x="565283" y="295636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기침 소리 녹음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270474-0901-391E-295D-068577419BD8}"/>
              </a:ext>
            </a:extLst>
          </p:cNvPr>
          <p:cNvGrpSpPr/>
          <p:nvPr/>
        </p:nvGrpSpPr>
        <p:grpSpPr>
          <a:xfrm>
            <a:off x="9298563" y="2954625"/>
            <a:ext cx="3124928" cy="2092262"/>
            <a:chOff x="8827089" y="2482138"/>
            <a:chExt cx="3124928" cy="2092262"/>
          </a:xfrm>
        </p:grpSpPr>
        <p:pic>
          <p:nvPicPr>
            <p:cNvPr id="15" name="Picture 2" descr="Freepik이(가) 제작한 의료 마스크개의 무료 벡터 아이콘 | 아이콘, 의료, 마스크">
              <a:extLst>
                <a:ext uri="{FF2B5EF4-FFF2-40B4-BE49-F238E27FC236}">
                  <a16:creationId xmlns:a16="http://schemas.microsoft.com/office/drawing/2014/main" id="{3EB52CE0-ABF2-7E2E-0F8D-F6720188D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7089" y="2933813"/>
              <a:ext cx="3124928" cy="1640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B03A841A-5A3F-B77C-CD09-06167A93E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483" y="3024389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716091BD-4643-7BDF-CCE5-99BF799A3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3093" y="3720528"/>
              <a:ext cx="339987" cy="33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06B97CF2-86D2-3AEC-933D-110DFC8BF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351" y="3330092"/>
              <a:ext cx="451230" cy="45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D10874-AB69-9343-F9CB-9B7CD82154E2}"/>
                </a:ext>
              </a:extLst>
            </p:cNvPr>
            <p:cNvSpPr txBox="1"/>
            <p:nvPr/>
          </p:nvSpPr>
          <p:spPr>
            <a:xfrm>
              <a:off x="9436407" y="2482138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코로나 예측 결과</a:t>
              </a: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9478DF8-9F0C-9B1D-01F4-D2B4EFC4A14D}"/>
              </a:ext>
            </a:extLst>
          </p:cNvPr>
          <p:cNvCxnSpPr>
            <a:cxnSpLocks/>
          </p:cNvCxnSpPr>
          <p:nvPr/>
        </p:nvCxnSpPr>
        <p:spPr>
          <a:xfrm>
            <a:off x="9001668" y="4141741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3ACFC5-6321-F0D9-3778-893A4905E33B}"/>
              </a:ext>
            </a:extLst>
          </p:cNvPr>
          <p:cNvGrpSpPr/>
          <p:nvPr/>
        </p:nvGrpSpPr>
        <p:grpSpPr>
          <a:xfrm>
            <a:off x="3678880" y="1914864"/>
            <a:ext cx="3136610" cy="2129820"/>
            <a:chOff x="3772190" y="1522982"/>
            <a:chExt cx="3136610" cy="212982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96D5473-D632-6973-60D4-62132937B0E3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4" r="8268"/>
            <a:stretch/>
          </p:blipFill>
          <p:spPr>
            <a:xfrm>
              <a:off x="3772190" y="1852802"/>
              <a:ext cx="3136610" cy="180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D1378A-A35B-151C-B0E2-8992CBA4C64E}"/>
                </a:ext>
              </a:extLst>
            </p:cNvPr>
            <p:cNvSpPr txBox="1"/>
            <p:nvPr/>
          </p:nvSpPr>
          <p:spPr>
            <a:xfrm>
              <a:off x="3772190" y="1522982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음성 데이터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D11B02-6420-ABBE-62AE-FF7AA4733BD3}"/>
              </a:ext>
            </a:extLst>
          </p:cNvPr>
          <p:cNvGrpSpPr/>
          <p:nvPr/>
        </p:nvGrpSpPr>
        <p:grpSpPr>
          <a:xfrm>
            <a:off x="3707983" y="4160547"/>
            <a:ext cx="3107507" cy="2129820"/>
            <a:chOff x="3772190" y="3613290"/>
            <a:chExt cx="3107507" cy="212982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58EC2C9-38DE-7FC9-AB39-3826E3593284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7" r="8266"/>
            <a:stretch/>
          </p:blipFill>
          <p:spPr>
            <a:xfrm>
              <a:off x="3772190" y="3943110"/>
              <a:ext cx="3107507" cy="180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4D2C22-8C07-5028-DDF8-38FDE7DB1401}"/>
                </a:ext>
              </a:extLst>
            </p:cNvPr>
            <p:cNvSpPr txBox="1"/>
            <p:nvPr/>
          </p:nvSpPr>
          <p:spPr>
            <a:xfrm>
              <a:off x="3772190" y="3613290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양성 데이터</a:t>
              </a:r>
            </a:p>
          </p:txBody>
        </p:sp>
      </p:grpSp>
      <p:pic>
        <p:nvPicPr>
          <p:cNvPr id="27" name="Picture 6" descr="딥 러닝 - 무료 전자개 아이콘">
            <a:extLst>
              <a:ext uri="{FF2B5EF4-FFF2-40B4-BE49-F238E27FC236}">
                <a16:creationId xmlns:a16="http://schemas.microsoft.com/office/drawing/2014/main" id="{3FF410B3-BEA6-2A8E-F43C-75ADB32B7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49" y="2560171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딥 러닝 - 무료 전자개 아이콘">
            <a:extLst>
              <a:ext uri="{FF2B5EF4-FFF2-40B4-BE49-F238E27FC236}">
                <a16:creationId xmlns:a16="http://schemas.microsoft.com/office/drawing/2014/main" id="{890D77E6-081D-5D7B-139C-DD1BEAF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85" y="4785452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BFD8020-71A5-F16D-0D0D-96A30C1CEE5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134C95-01FE-6BC5-7C8C-D47D5AD97B1A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858BC-DC86-94A0-6A40-FD0898A2CD0E}"/>
              </a:ext>
            </a:extLst>
          </p:cNvPr>
          <p:cNvSpPr txBox="1"/>
          <p:nvPr/>
        </p:nvSpPr>
        <p:spPr>
          <a:xfrm>
            <a:off x="1163052" y="272714"/>
            <a:ext cx="526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757D5-9477-85B3-D449-ED11F4463CBB}"/>
              </a:ext>
            </a:extLst>
          </p:cNvPr>
          <p:cNvSpPr txBox="1"/>
          <p:nvPr/>
        </p:nvSpPr>
        <p:spPr>
          <a:xfrm>
            <a:off x="1422400" y="978363"/>
            <a:ext cx="5756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데이콘</a:t>
            </a:r>
            <a:r>
              <a:rPr lang="ko-KR" altLang="en-US" sz="2400" dirty="0"/>
              <a:t> 제공 데이터셋</a:t>
            </a:r>
          </a:p>
        </p:txBody>
      </p:sp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C26AE128-4111-FD7E-A9AE-FF8ECAA0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084266"/>
              </p:ext>
            </p:extLst>
          </p:nvPr>
        </p:nvGraphicFramePr>
        <p:xfrm>
          <a:off x="1536891" y="1609975"/>
          <a:ext cx="9058787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099">
                  <a:extLst>
                    <a:ext uri="{9D8B030D-6E8A-4147-A177-3AD203B41FA5}">
                      <a16:colId xmlns:a16="http://schemas.microsoft.com/office/drawing/2014/main" val="3813613604"/>
                    </a:ext>
                  </a:extLst>
                </a:gridCol>
                <a:gridCol w="1975832">
                  <a:extLst>
                    <a:ext uri="{9D8B030D-6E8A-4147-A177-3AD203B41FA5}">
                      <a16:colId xmlns:a16="http://schemas.microsoft.com/office/drawing/2014/main" val="3247741531"/>
                    </a:ext>
                  </a:extLst>
                </a:gridCol>
                <a:gridCol w="2213856">
                  <a:extLst>
                    <a:ext uri="{9D8B030D-6E8A-4147-A177-3AD203B41FA5}">
                      <a16:colId xmlns:a16="http://schemas.microsoft.com/office/drawing/2014/main" val="195692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제공내용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예시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제공방식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23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기침소리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00001.wav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4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1455"/>
                  </a:ext>
                </a:extLst>
              </a:tr>
              <a:tr h="3451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대상자 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female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93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호흡기 질환 여부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44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발열 혹은 근육통 증상 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04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코로나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 여부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:0,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csv 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749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EBBCE870-7CCD-DCCF-A8DC-4766D029A91E}"/>
              </a:ext>
            </a:extLst>
          </p:cNvPr>
          <p:cNvGrpSpPr/>
          <p:nvPr/>
        </p:nvGrpSpPr>
        <p:grpSpPr>
          <a:xfrm>
            <a:off x="4249927" y="4987666"/>
            <a:ext cx="3632713" cy="1333967"/>
            <a:chOff x="4229569" y="4763879"/>
            <a:chExt cx="3632713" cy="1333967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2E8E398-7362-DED3-C397-D80257048EE9}"/>
                </a:ext>
              </a:extLst>
            </p:cNvPr>
            <p:cNvCxnSpPr/>
            <p:nvPr/>
          </p:nvCxnSpPr>
          <p:spPr>
            <a:xfrm>
              <a:off x="4500152" y="5405885"/>
              <a:ext cx="31724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FFD572-5794-2E95-77A7-58CABF76D401}"/>
                </a:ext>
              </a:extLst>
            </p:cNvPr>
            <p:cNvSpPr txBox="1"/>
            <p:nvPr/>
          </p:nvSpPr>
          <p:spPr>
            <a:xfrm>
              <a:off x="4229569" y="4763879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음성 변환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이미지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65E5B9-A1E5-A7BF-A3A9-9439ACFA845E}"/>
                </a:ext>
              </a:extLst>
            </p:cNvPr>
            <p:cNvSpPr txBox="1"/>
            <p:nvPr/>
          </p:nvSpPr>
          <p:spPr>
            <a:xfrm>
              <a:off x="6495355" y="5513071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양성 변환</a:t>
              </a:r>
              <a:endParaRPr lang="en-US" altLang="ko-KR" sz="1600"/>
            </a:p>
            <a:p>
              <a:pPr algn="ctr"/>
              <a:r>
                <a:rPr lang="ko-KR" altLang="en-US" sz="1600"/>
                <a:t>이미지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925FDB5-0393-DBDB-A9FA-084E189E8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" r="13093"/>
          <a:stretch/>
        </p:blipFill>
        <p:spPr>
          <a:xfrm>
            <a:off x="1536891" y="4687859"/>
            <a:ext cx="2869851" cy="1901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013DC8-ADFB-0978-C0C1-33A88418B798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14166"/>
          <a:stretch/>
        </p:blipFill>
        <p:spPr>
          <a:xfrm>
            <a:off x="7806687" y="4679272"/>
            <a:ext cx="2869200" cy="19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99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7CBC60C-6B29-EBF8-716F-BD1ABE416FAE}"/>
              </a:ext>
            </a:extLst>
          </p:cNvPr>
          <p:cNvSpPr/>
          <p:nvPr/>
        </p:nvSpPr>
        <p:spPr>
          <a:xfrm>
            <a:off x="614218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E0E22B0-13CD-6810-AC68-597244145A44}"/>
              </a:ext>
            </a:extLst>
          </p:cNvPr>
          <p:cNvSpPr/>
          <p:nvPr/>
        </p:nvSpPr>
        <p:spPr>
          <a:xfrm>
            <a:off x="3501646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15199C-3B98-F631-DA74-291E0A3E6111}"/>
              </a:ext>
            </a:extLst>
          </p:cNvPr>
          <p:cNvSpPr/>
          <p:nvPr/>
        </p:nvSpPr>
        <p:spPr>
          <a:xfrm>
            <a:off x="6389074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1692AE-34A5-9091-0E8E-158450D2BB80}"/>
              </a:ext>
            </a:extLst>
          </p:cNvPr>
          <p:cNvSpPr/>
          <p:nvPr/>
        </p:nvSpPr>
        <p:spPr>
          <a:xfrm>
            <a:off x="9276502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C212C1D-25B7-E4E6-387E-A0F36F81AAAB}"/>
              </a:ext>
            </a:extLst>
          </p:cNvPr>
          <p:cNvSpPr/>
          <p:nvPr/>
        </p:nvSpPr>
        <p:spPr>
          <a:xfrm>
            <a:off x="2957803" y="3764965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9828749-7CB2-A460-4D64-35F132C93204}"/>
              </a:ext>
            </a:extLst>
          </p:cNvPr>
          <p:cNvSpPr/>
          <p:nvPr/>
        </p:nvSpPr>
        <p:spPr>
          <a:xfrm>
            <a:off x="5816439" y="3760367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2966871-C5B9-A151-BED1-607181BA1E41}"/>
              </a:ext>
            </a:extLst>
          </p:cNvPr>
          <p:cNvSpPr/>
          <p:nvPr/>
        </p:nvSpPr>
        <p:spPr>
          <a:xfrm>
            <a:off x="8709016" y="3760367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03438-BDB4-25DD-1854-EFB276D3D64D}"/>
              </a:ext>
            </a:extLst>
          </p:cNvPr>
          <p:cNvSpPr txBox="1"/>
          <p:nvPr/>
        </p:nvSpPr>
        <p:spPr>
          <a:xfrm>
            <a:off x="614217" y="1258129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데이터 원본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531880-9A33-0148-6259-EB100A319912}"/>
              </a:ext>
            </a:extLst>
          </p:cNvPr>
          <p:cNvSpPr txBox="1"/>
          <p:nvPr/>
        </p:nvSpPr>
        <p:spPr>
          <a:xfrm>
            <a:off x="3446021" y="1258129"/>
            <a:ext cx="234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멜스펙트로그램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650FEC-01B3-90A2-86EE-5535BFF4627E}"/>
              </a:ext>
            </a:extLst>
          </p:cNvPr>
          <p:cNvSpPr txBox="1"/>
          <p:nvPr/>
        </p:nvSpPr>
        <p:spPr>
          <a:xfrm>
            <a:off x="6389073" y="1258128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결측치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/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이상치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257FEE-38D3-F7C9-E5E0-BAE765AF4990}"/>
              </a:ext>
            </a:extLst>
          </p:cNvPr>
          <p:cNvSpPr txBox="1"/>
          <p:nvPr/>
        </p:nvSpPr>
        <p:spPr>
          <a:xfrm>
            <a:off x="9266808" y="1258129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데이터 증강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5F1E71-FA53-DDED-A4BA-A3275153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32" y="2091514"/>
            <a:ext cx="1516710" cy="3672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969E9-E511-43FD-7BFF-D0E2B4D58FD0}"/>
              </a:ext>
            </a:extLst>
          </p:cNvPr>
          <p:cNvSpPr txBox="1"/>
          <p:nvPr/>
        </p:nvSpPr>
        <p:spPr>
          <a:xfrm>
            <a:off x="7029518" y="2098817"/>
            <a:ext cx="170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대화하는 소리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94B55C-0C2A-35D2-E440-51D41DEB5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686" y="2181661"/>
            <a:ext cx="626880" cy="62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06E14-0236-54D6-D967-EEC2A5E6CA3B}"/>
              </a:ext>
            </a:extLst>
          </p:cNvPr>
          <p:cNvSpPr txBox="1"/>
          <p:nvPr/>
        </p:nvSpPr>
        <p:spPr>
          <a:xfrm>
            <a:off x="7372676" y="3244334"/>
            <a:ext cx="15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생활 소음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E8F3E1-3A76-C0DA-8E5E-37A12604B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233" y="3064440"/>
            <a:ext cx="761695" cy="7616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05A418-EBC1-C70A-1D8A-C33A40255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738" y="3991258"/>
            <a:ext cx="938977" cy="9389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F2F411-1896-F790-46C4-CD7C08594EF8}"/>
              </a:ext>
            </a:extLst>
          </p:cNvPr>
          <p:cNvSpPr txBox="1"/>
          <p:nvPr/>
        </p:nvSpPr>
        <p:spPr>
          <a:xfrm>
            <a:off x="7576023" y="4276080"/>
            <a:ext cx="125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무음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1" name="그림 20" descr="밤하늘이(가) 표시된 사진&#10;&#10;자동 생성된 설명">
            <a:extLst>
              <a:ext uri="{FF2B5EF4-FFF2-40B4-BE49-F238E27FC236}">
                <a16:creationId xmlns:a16="http://schemas.microsoft.com/office/drawing/2014/main" id="{E035BF06-14D7-B9C0-C1E6-9D18A261C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142" y="5091673"/>
            <a:ext cx="716786" cy="7167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136FB6-C371-E000-B088-159BFEB8DCDA}"/>
              </a:ext>
            </a:extLst>
          </p:cNvPr>
          <p:cNvSpPr txBox="1"/>
          <p:nvPr/>
        </p:nvSpPr>
        <p:spPr>
          <a:xfrm>
            <a:off x="7548030" y="5230539"/>
            <a:ext cx="125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이상치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7653630-9284-B6BA-2151-CD1D8E2E3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8407" y="2421497"/>
            <a:ext cx="1800000" cy="114545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100EAD7-6497-2835-7B22-D89065423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0855" y="4370422"/>
            <a:ext cx="1800000" cy="11812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CEBF82E-FF71-F045-8012-39854F69F9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0118" y="2348560"/>
            <a:ext cx="730649" cy="10967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33EEFD9-833D-5E47-CC44-222D8983EB3D}"/>
              </a:ext>
            </a:extLst>
          </p:cNvPr>
          <p:cNvSpPr txBox="1"/>
          <p:nvPr/>
        </p:nvSpPr>
        <p:spPr>
          <a:xfrm>
            <a:off x="10428470" y="2552568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White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Noise</a:t>
            </a:r>
          </a:p>
        </p:txBody>
      </p: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9476A0E7-D529-89B1-DB6A-2985AC95B1AA}"/>
              </a:ext>
            </a:extLst>
          </p:cNvPr>
          <p:cNvSpPr/>
          <p:nvPr/>
        </p:nvSpPr>
        <p:spPr>
          <a:xfrm>
            <a:off x="9518780" y="3760367"/>
            <a:ext cx="354168" cy="387023"/>
          </a:xfrm>
          <a:prstGeom prst="chevron">
            <a:avLst>
              <a:gd name="adj" fmla="val 4209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33B7F276-15B8-02F8-12D6-D078069AE656}"/>
              </a:ext>
            </a:extLst>
          </p:cNvPr>
          <p:cNvSpPr/>
          <p:nvPr/>
        </p:nvSpPr>
        <p:spPr>
          <a:xfrm>
            <a:off x="9848467" y="3763479"/>
            <a:ext cx="354168" cy="387023"/>
          </a:xfrm>
          <a:prstGeom prst="chevron">
            <a:avLst>
              <a:gd name="adj" fmla="val 4209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0454BF-323B-C123-1AC9-7D01804F054D}"/>
              </a:ext>
            </a:extLst>
          </p:cNvPr>
          <p:cNvSpPr txBox="1"/>
          <p:nvPr/>
        </p:nvSpPr>
        <p:spPr>
          <a:xfrm>
            <a:off x="10400477" y="3600196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Shifting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Sound</a:t>
            </a:r>
          </a:p>
        </p:txBody>
      </p: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5AF7BA97-1121-6A6C-C0E9-B9E7F928776B}"/>
              </a:ext>
            </a:extLst>
          </p:cNvPr>
          <p:cNvSpPr/>
          <p:nvPr/>
        </p:nvSpPr>
        <p:spPr>
          <a:xfrm>
            <a:off x="9497208" y="4823927"/>
            <a:ext cx="702517" cy="406612"/>
          </a:xfrm>
          <a:prstGeom prst="leftRightArrow">
            <a:avLst>
              <a:gd name="adj1" fmla="val 36232"/>
              <a:gd name="adj2" fmla="val 5459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11DCCA-B341-82CF-C49C-8BC10AC8CFF3}"/>
              </a:ext>
            </a:extLst>
          </p:cNvPr>
          <p:cNvSpPr txBox="1"/>
          <p:nvPr/>
        </p:nvSpPr>
        <p:spPr>
          <a:xfrm>
            <a:off x="10195195" y="4704067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Stretching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1887387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D0F9F-9188-9449-740F-D73D3057D6B3}"/>
              </a:ext>
            </a:extLst>
          </p:cNvPr>
          <p:cNvSpPr txBox="1"/>
          <p:nvPr/>
        </p:nvSpPr>
        <p:spPr>
          <a:xfrm>
            <a:off x="614218" y="1159496"/>
            <a:ext cx="1010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2"/>
                </a:solidFill>
                <a:latin typeface="+mj-lt"/>
              </a:rPr>
              <a:t>결측치</a:t>
            </a:r>
            <a:r>
              <a:rPr lang="en-US" altLang="ko-KR" sz="2400" b="1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400" b="1">
                <a:solidFill>
                  <a:schemeClr val="tx2"/>
                </a:solidFill>
                <a:latin typeface="+mj-lt"/>
              </a:rPr>
              <a:t>이상치 제거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8D1462D-8D8A-B4C7-E0BD-751BA8C9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24" y="2192947"/>
            <a:ext cx="5400000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04DA1-113A-1E6A-00BD-240DFC56CE36}"/>
              </a:ext>
            </a:extLst>
          </p:cNvPr>
          <p:cNvSpPr txBox="1"/>
          <p:nvPr/>
        </p:nvSpPr>
        <p:spPr>
          <a:xfrm>
            <a:off x="459624" y="1840188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대화하는 소리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7" name="그림 16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F36542CB-2F3D-D08B-FB2E-674DEECDE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624" y="2192947"/>
            <a:ext cx="5400000" cy="18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B06255-D509-58D7-C981-E47064ECB2B7}"/>
              </a:ext>
            </a:extLst>
          </p:cNvPr>
          <p:cNvSpPr txBox="1"/>
          <p:nvPr/>
        </p:nvSpPr>
        <p:spPr>
          <a:xfrm>
            <a:off x="5859624" y="1840187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생활 소음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3D6F9FD-DAE5-FA78-24E6-9F1AC6C2B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624" y="4700037"/>
            <a:ext cx="54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4C1AE9-2842-4961-B0AF-B8B947E641AC}"/>
              </a:ext>
            </a:extLst>
          </p:cNvPr>
          <p:cNvSpPr txBox="1"/>
          <p:nvPr/>
        </p:nvSpPr>
        <p:spPr>
          <a:xfrm>
            <a:off x="58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이상치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나이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1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세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성별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other)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그림 12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A2ED99FF-4DA2-706C-C6BA-73E99A8A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24" y="4700037"/>
            <a:ext cx="5400000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FF5856-9D98-3CA3-C555-A5CE2D27AE30}"/>
              </a:ext>
            </a:extLst>
          </p:cNvPr>
          <p:cNvSpPr txBox="1"/>
          <p:nvPr/>
        </p:nvSpPr>
        <p:spPr>
          <a:xfrm>
            <a:off x="4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무음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C04C1-4D13-D835-3F97-69666D6CAB0D}"/>
              </a:ext>
            </a:extLst>
          </p:cNvPr>
          <p:cNvSpPr txBox="1"/>
          <p:nvPr/>
        </p:nvSpPr>
        <p:spPr>
          <a:xfrm>
            <a:off x="3408697" y="1190273"/>
            <a:ext cx="361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음성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: 304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개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양성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: 43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개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)</a:t>
            </a:r>
            <a:endParaRPr lang="en-US" altLang="ko-KR" sz="2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5365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B7908C2-38A1-D3CE-7943-CC26CA33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47" y="4700037"/>
            <a:ext cx="540000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D68265-1A70-E245-3139-E401483C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7" y="4700037"/>
            <a:ext cx="5400000" cy="180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D0F9F-9188-9449-740F-D73D3057D6B3}"/>
              </a:ext>
            </a:extLst>
          </p:cNvPr>
          <p:cNvSpPr txBox="1"/>
          <p:nvPr/>
        </p:nvSpPr>
        <p:spPr>
          <a:xfrm>
            <a:off x="614218" y="1159496"/>
            <a:ext cx="577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2"/>
                </a:solidFill>
                <a:latin typeface="+mj-lt"/>
              </a:rPr>
              <a:t>음향 데이터 증강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204DA1-113A-1E6A-00BD-240DFC56CE36}"/>
              </a:ext>
            </a:extLst>
          </p:cNvPr>
          <p:cNvSpPr txBox="1"/>
          <p:nvPr/>
        </p:nvSpPr>
        <p:spPr>
          <a:xfrm>
            <a:off x="459624" y="1840188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이미지 원본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B06255-D509-58D7-C981-E47064ECB2B7}"/>
              </a:ext>
            </a:extLst>
          </p:cNvPr>
          <p:cNvSpPr txBox="1"/>
          <p:nvPr/>
        </p:nvSpPr>
        <p:spPr>
          <a:xfrm>
            <a:off x="5859624" y="1840187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White_noise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C1AE9-2842-4961-B0AF-B8B947E641AC}"/>
              </a:ext>
            </a:extLst>
          </p:cNvPr>
          <p:cNvSpPr txBox="1"/>
          <p:nvPr/>
        </p:nvSpPr>
        <p:spPr>
          <a:xfrm>
            <a:off x="58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Stretching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F5856-9D98-3CA3-C555-A5CE2D27AE30}"/>
              </a:ext>
            </a:extLst>
          </p:cNvPr>
          <p:cNvSpPr txBox="1"/>
          <p:nvPr/>
        </p:nvSpPr>
        <p:spPr>
          <a:xfrm>
            <a:off x="4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Shifting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0D5411-6F56-5EEC-2AAE-F9ADBDD2E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7" y="2301853"/>
            <a:ext cx="5400000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7A7219-EBAD-B279-0437-24284D63B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547" y="2301853"/>
            <a:ext cx="5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22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2199B0-D943-AEF4-17E5-AF01A7B55DA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EF8BAF-D5C9-AFE8-89A7-85ED2EDCB10F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9E22A-3941-92A1-0888-A3DF757D5AF3}"/>
              </a:ext>
            </a:extLst>
          </p:cNvPr>
          <p:cNvSpPr txBox="1"/>
          <p:nvPr/>
        </p:nvSpPr>
        <p:spPr>
          <a:xfrm>
            <a:off x="1163052" y="272714"/>
            <a:ext cx="85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모델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(resnet, vgg)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A6291D-7CC4-248D-052D-F777AD6E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096878"/>
            <a:ext cx="9410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66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2199B0-D943-AEF4-17E5-AF01A7B55DA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EF8BAF-D5C9-AFE8-89A7-85ED2EDCB10F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9E22A-3941-92A1-0888-A3DF757D5AF3}"/>
              </a:ext>
            </a:extLst>
          </p:cNvPr>
          <p:cNvSpPr txBox="1"/>
          <p:nvPr/>
        </p:nvSpPr>
        <p:spPr>
          <a:xfrm>
            <a:off x="1163052" y="272714"/>
            <a:ext cx="85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모델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(resnet, vgg)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61C3C9-845E-C685-3E1A-1D02CF5C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39" y="1888185"/>
            <a:ext cx="9348121" cy="369897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A797C55-619F-06E0-E8BE-EDD978CDF513}"/>
              </a:ext>
            </a:extLst>
          </p:cNvPr>
          <p:cNvSpPr/>
          <p:nvPr/>
        </p:nvSpPr>
        <p:spPr>
          <a:xfrm>
            <a:off x="6008913" y="5233534"/>
            <a:ext cx="961053" cy="3918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E9CEA0-5BBB-EF6C-9A95-DBB4F798EDE6}"/>
              </a:ext>
            </a:extLst>
          </p:cNvPr>
          <p:cNvSpPr/>
          <p:nvPr/>
        </p:nvSpPr>
        <p:spPr>
          <a:xfrm>
            <a:off x="7834311" y="5030431"/>
            <a:ext cx="961053" cy="3918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9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E19D4-29A9-C362-F442-418370DD3659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D76F2-BABE-6663-CDEA-CD89C390E820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A6F03-9C00-DCDC-4089-EFFC2B6022F5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54781B-9D89-1D3B-FB94-B6C665A42831}"/>
              </a:ext>
            </a:extLst>
          </p:cNvPr>
          <p:cNvSpPr/>
          <p:nvPr/>
        </p:nvSpPr>
        <p:spPr>
          <a:xfrm>
            <a:off x="943893" y="1421776"/>
            <a:ext cx="5220000" cy="2340000"/>
          </a:xfrm>
          <a:prstGeom prst="rect">
            <a:avLst/>
          </a:prstGeom>
          <a:blipFill>
            <a:blip r:embed="rId3">
              <a:alphaModFix amt="15000"/>
            </a:blip>
            <a:stretch>
              <a:fillRect/>
            </a:stretch>
          </a:blip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1CE3A9-864B-138B-933A-B3F78946E0E0}"/>
              </a:ext>
            </a:extLst>
          </p:cNvPr>
          <p:cNvPicPr>
            <a:picLocks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6333121" y="1421774"/>
            <a:ext cx="5220000" cy="23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F83DE0-84AB-0CFD-8FF2-3E459CE1620E}"/>
              </a:ext>
            </a:extLst>
          </p:cNvPr>
          <p:cNvPicPr>
            <a:picLocks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943892" y="3941776"/>
            <a:ext cx="5220000" cy="23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56571-4916-9214-107E-E3059662A395}"/>
              </a:ext>
            </a:extLst>
          </p:cNvPr>
          <p:cNvSpPr/>
          <p:nvPr/>
        </p:nvSpPr>
        <p:spPr>
          <a:xfrm>
            <a:off x="6333121" y="3941776"/>
            <a:ext cx="5220000" cy="2340000"/>
          </a:xfrm>
          <a:prstGeom prst="rect">
            <a:avLst/>
          </a:pr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27D25-D9DE-7547-8565-F73BFCD31651}"/>
              </a:ext>
            </a:extLst>
          </p:cNvPr>
          <p:cNvSpPr txBox="1"/>
          <p:nvPr/>
        </p:nvSpPr>
        <p:spPr>
          <a:xfrm>
            <a:off x="7306837" y="2207053"/>
            <a:ext cx="341370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자가 진단 키트 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수요에 따른 가격 증가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C3B9CD-5EC5-7C75-61DA-F8193FF4658C}"/>
              </a:ext>
            </a:extLst>
          </p:cNvPr>
          <p:cNvSpPr txBox="1"/>
          <p:nvPr/>
        </p:nvSpPr>
        <p:spPr>
          <a:xfrm>
            <a:off x="1888658" y="4403488"/>
            <a:ext cx="3320140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의료 인력의 소진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  <a:p>
            <a:r>
              <a:rPr lang="ko-KR" altLang="en-US" sz="2000" b="1" dirty="0" err="1">
                <a:solidFill>
                  <a:srgbClr val="C00000"/>
                </a:solidFill>
              </a:rPr>
              <a:t>신속항원검사와</a:t>
            </a:r>
            <a:r>
              <a:rPr lang="ko-KR" altLang="en-US" sz="2000" b="1" dirty="0">
                <a:solidFill>
                  <a:srgbClr val="C00000"/>
                </a:solidFill>
              </a:rPr>
              <a:t> 자가키트의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정확도 차이 발생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2750E-47B9-D800-7C42-679643DAD5DF}"/>
              </a:ext>
            </a:extLst>
          </p:cNvPr>
          <p:cNvSpPr txBox="1"/>
          <p:nvPr/>
        </p:nvSpPr>
        <p:spPr>
          <a:xfrm>
            <a:off x="7453007" y="4588155"/>
            <a:ext cx="3121367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검사를 무서워하는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ko-KR" altLang="en-US" sz="2000" b="1" dirty="0">
                <a:solidFill>
                  <a:srgbClr val="C00000"/>
                </a:solidFill>
              </a:rPr>
              <a:t>사람들의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검사 회피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5B35-8310-8DD8-71EB-4AB284BF71FA}"/>
              </a:ext>
            </a:extLst>
          </p:cNvPr>
          <p:cNvSpPr txBox="1"/>
          <p:nvPr/>
        </p:nvSpPr>
        <p:spPr>
          <a:xfrm>
            <a:off x="2460578" y="2207052"/>
            <a:ext cx="2176299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확진 환자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증가 추세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738841-66EC-F2FC-F0F2-7831896E6EA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33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404169"/>
              </p:ext>
            </p:extLst>
          </p:nvPr>
        </p:nvGraphicFramePr>
        <p:xfrm>
          <a:off x="287694" y="1204629"/>
          <a:ext cx="11616611" cy="524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796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2812387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3176760388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2264864930"/>
                    </a:ext>
                  </a:extLst>
                </a:gridCol>
              </a:tblGrid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실행횟수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추가사항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resnet34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: 30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: 30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3469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276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algn="l" latinLnBrk="1"/>
                      <a:r>
                        <a:rPr lang="en-US" altLang="ko-KR" sz="1400" dirty="0" err="1"/>
                        <a:t>batch_size</a:t>
                      </a:r>
                      <a:r>
                        <a:rPr lang="en-US" altLang="ko-KR" sz="1400" dirty="0"/>
                        <a:t>=4</a:t>
                      </a:r>
                    </a:p>
                    <a:p>
                      <a:pPr algn="l"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Loss: 1.7728 </a:t>
                      </a:r>
                    </a:p>
                    <a:p>
                      <a:pPr algn="l" latinLnBrk="1"/>
                      <a:r>
                        <a:rPr lang="en-US" altLang="ko-KR" sz="1400"/>
                        <a:t>Acc: 31.1348%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270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270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3229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36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batch_size</a:t>
                      </a:r>
                      <a:r>
                        <a:rPr lang="en-US" altLang="ko-KR" sz="1400" dirty="0"/>
                        <a:t>=4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1.1847</a:t>
                      </a:r>
                    </a:p>
                    <a:p>
                      <a:pPr latinLnBrk="1"/>
                      <a:r>
                        <a:rPr lang="en-US" altLang="ko-KR" sz="1400"/>
                        <a:t>Acc: 43.9510%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train 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데이터셋</a:t>
                      </a:r>
                      <a:endParaRPr lang="en-US" altLang="ko-KR" sz="1400">
                        <a:highlight>
                          <a:srgbClr val="FFFF00"/>
                        </a:highlight>
                      </a:endParaRPr>
                    </a:p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늘리기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270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270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3229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36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batch_size</a:t>
                      </a:r>
                      <a:r>
                        <a:rPr lang="en-US" altLang="ko-KR" sz="1400" dirty="0"/>
                        <a:t>=4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Loss: 1.3266</a:t>
                      </a:r>
                    </a:p>
                    <a:p>
                      <a:pPr latinLnBrk="1"/>
                      <a:r>
                        <a:rPr lang="en-US" altLang="ko-KR" sz="1400" dirty="0"/>
                        <a:t>Acc: 38.4380%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출력 뉴런수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=2</a:t>
                      </a:r>
                      <a:endParaRPr lang="ko-KR" altLang="en-US" sz="14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4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2985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53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Loss: 0.5739 Acc: 72.6794%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highlight>
                            <a:srgbClr val="FFFF00"/>
                          </a:highlight>
                        </a:rPr>
                        <a:t>결측치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 이상치</a:t>
                      </a:r>
                      <a:endParaRPr lang="en-US" altLang="ko-KR" sz="1400" dirty="0">
                        <a:highlight>
                          <a:srgbClr val="FFFF00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2985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53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0.3914</a:t>
                      </a:r>
                    </a:p>
                    <a:p>
                      <a:pPr latinLnBrk="1"/>
                      <a:r>
                        <a:rPr lang="en-US" altLang="ko-KR" sz="1400"/>
                        <a:t>Acc: 82.6531%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.</a:t>
                      </a:r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png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 -&gt; .jpg </a:t>
                      </a: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이미지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21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995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470798"/>
              </p:ext>
            </p:extLst>
          </p:nvPr>
        </p:nvGraphicFramePr>
        <p:xfrm>
          <a:off x="250852" y="2399898"/>
          <a:ext cx="4964259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796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812387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3176760388"/>
                    </a:ext>
                  </a:extLst>
                </a:gridCol>
              </a:tblGrid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실행횟수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6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3.1657</a:t>
                      </a:r>
                    </a:p>
                    <a:p>
                      <a:pPr latinLnBrk="1"/>
                      <a:r>
                        <a:rPr lang="en-US" altLang="ko-KR" sz="1400"/>
                        <a:t>Acc: 67.2811%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71919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7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lr=0.005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1.0190</a:t>
                      </a:r>
                    </a:p>
                    <a:p>
                      <a:pPr latinLnBrk="1"/>
                      <a:r>
                        <a:rPr lang="en-US" altLang="ko-KR" sz="1400"/>
                        <a:t>Acc: 74.2265%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146487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8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lr=0.0005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0.4618</a:t>
                      </a:r>
                    </a:p>
                    <a:p>
                      <a:pPr latinLnBrk="1"/>
                      <a:r>
                        <a:rPr lang="en-US" altLang="ko-KR" sz="1400"/>
                        <a:t>Acc: 77.5181%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940214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0.6321</a:t>
                      </a:r>
                    </a:p>
                    <a:p>
                      <a:pPr latinLnBrk="1"/>
                      <a:r>
                        <a:rPr lang="en-US" altLang="ko-KR" sz="1400"/>
                        <a:t>Acc: 63.6932%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357656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37120D8-40A1-F094-22CB-8A2302982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852268"/>
              </p:ext>
            </p:extLst>
          </p:nvPr>
        </p:nvGraphicFramePr>
        <p:xfrm>
          <a:off x="250852" y="979393"/>
          <a:ext cx="4964259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6077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825039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833143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resnet34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2985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53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065FC6D-A22F-C118-6B77-4F5575F7E9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2851520"/>
              </p:ext>
            </p:extLst>
          </p:nvPr>
        </p:nvGraphicFramePr>
        <p:xfrm>
          <a:off x="5494628" y="1825280"/>
          <a:ext cx="644652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85320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452667"/>
              </p:ext>
            </p:extLst>
          </p:nvPr>
        </p:nvGraphicFramePr>
        <p:xfrm>
          <a:off x="289249" y="954317"/>
          <a:ext cx="11448865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58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010831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2411373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2411373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3695701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395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실행횟수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train</a:t>
                      </a:r>
                    </a:p>
                    <a:p>
                      <a:pPr algn="ctr" latinLnBrk="1"/>
                      <a:r>
                        <a:rPr lang="ko-KR" altLang="en-US" sz="13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test</a:t>
                      </a:r>
                    </a:p>
                    <a:p>
                      <a:pPr algn="ctr" latinLnBrk="1"/>
                      <a:r>
                        <a:rPr lang="ko-KR" altLang="en-US" sz="13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10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resnet34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음성 </a:t>
                      </a:r>
                      <a:r>
                        <a:rPr lang="en-US" altLang="ko-KR" sz="1300" dirty="0"/>
                        <a:t>: 2985</a:t>
                      </a:r>
                      <a:r>
                        <a:rPr lang="ko-KR" altLang="en-US" sz="1300" dirty="0"/>
                        <a:t>개</a:t>
                      </a:r>
                    </a:p>
                    <a:p>
                      <a:pPr algn="l" latinLnBrk="1"/>
                      <a:r>
                        <a:rPr lang="ko-KR" altLang="en-US" sz="1300" dirty="0"/>
                        <a:t>양성 </a:t>
                      </a:r>
                      <a:r>
                        <a:rPr lang="en-US" altLang="ko-KR" sz="1300" dirty="0"/>
                        <a:t>: 53</a:t>
                      </a:r>
                      <a:r>
                        <a:rPr lang="ko-KR" altLang="en-US" sz="13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/>
                        <a:t>num_epochs = 200</a:t>
                      </a:r>
                    </a:p>
                    <a:p>
                      <a:pPr algn="l" latinLnBrk="1"/>
                      <a:r>
                        <a:rPr lang="en-US" altLang="ko-KR" sz="1300"/>
                        <a:t>batch_size=4</a:t>
                      </a:r>
                    </a:p>
                    <a:p>
                      <a:pPr algn="l" latinLnBrk="1"/>
                      <a:r>
                        <a:rPr lang="en-US" altLang="ko-KR" sz="1300"/>
                        <a:t>lr=0.001</a:t>
                      </a:r>
                    </a:p>
                    <a:p>
                      <a:pPr algn="l" latinLnBrk="1"/>
                      <a:r>
                        <a:rPr lang="en-US" altLang="ko-KR" sz="1300"/>
                        <a:t>momentum=0.9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11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resnet34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1005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999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30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데이터 증강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음성 </a:t>
                      </a:r>
                      <a:r>
                        <a:rPr lang="en-US" altLang="ko-KR" sz="1300" dirty="0"/>
                        <a:t>: 2985</a:t>
                      </a:r>
                      <a:r>
                        <a:rPr lang="ko-KR" altLang="en-US" sz="1300" dirty="0"/>
                        <a:t>개</a:t>
                      </a:r>
                    </a:p>
                    <a:p>
                      <a:pPr latinLnBrk="1"/>
                      <a:r>
                        <a:rPr lang="ko-KR" altLang="en-US" sz="1300" dirty="0"/>
                        <a:t>양성 </a:t>
                      </a:r>
                      <a:r>
                        <a:rPr lang="en-US" altLang="ko-KR" sz="1300" dirty="0"/>
                        <a:t>: 53</a:t>
                      </a:r>
                      <a:r>
                        <a:rPr lang="ko-KR" altLang="en-US" sz="13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num_epochs = 200</a:t>
                      </a:r>
                    </a:p>
                    <a:p>
                      <a:pPr latinLnBrk="1"/>
                      <a:r>
                        <a:rPr lang="en-US" altLang="ko-KR" sz="1300"/>
                        <a:t>batch_size=4</a:t>
                      </a:r>
                    </a:p>
                    <a:p>
                      <a:pPr latinLnBrk="1"/>
                      <a:r>
                        <a:rPr lang="en-US" altLang="ko-KR" sz="1300"/>
                        <a:t>lr=0.001</a:t>
                      </a:r>
                    </a:p>
                    <a:p>
                      <a:pPr latinLnBrk="1"/>
                      <a:r>
                        <a:rPr lang="en-US" altLang="ko-KR" sz="1300"/>
                        <a:t>momentum=0.9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12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resnet34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음성 </a:t>
                      </a:r>
                      <a:r>
                        <a:rPr lang="en-US" altLang="ko-KR" sz="1300"/>
                        <a:t>: 1005</a:t>
                      </a:r>
                      <a:r>
                        <a:rPr lang="ko-KR" altLang="en-US" sz="1300"/>
                        <a:t>개</a:t>
                      </a:r>
                    </a:p>
                    <a:p>
                      <a:pPr latinLnBrk="1"/>
                      <a:r>
                        <a:rPr lang="ko-KR" altLang="en-US" sz="1300"/>
                        <a:t>양성 </a:t>
                      </a:r>
                      <a:r>
                        <a:rPr lang="en-US" altLang="ko-KR" sz="1300"/>
                        <a:t>: 999</a:t>
                      </a:r>
                      <a:r>
                        <a:rPr lang="ko-KR" altLang="en-US" sz="13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음성 </a:t>
                      </a:r>
                      <a:r>
                        <a:rPr lang="en-US" altLang="ko-KR" sz="1300" dirty="0"/>
                        <a:t>: 2985</a:t>
                      </a:r>
                      <a:r>
                        <a:rPr lang="ko-KR" altLang="en-US" sz="1300" dirty="0"/>
                        <a:t>개</a:t>
                      </a:r>
                    </a:p>
                    <a:p>
                      <a:pPr latinLnBrk="1"/>
                      <a:r>
                        <a:rPr lang="ko-KR" altLang="en-US" sz="1300" dirty="0"/>
                        <a:t>양성 </a:t>
                      </a:r>
                      <a:r>
                        <a:rPr lang="en-US" altLang="ko-KR" sz="1300" dirty="0"/>
                        <a:t>: 53</a:t>
                      </a:r>
                      <a:r>
                        <a:rPr lang="ko-KR" altLang="en-US" sz="13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highlight>
                            <a:srgbClr val="FFFF00"/>
                          </a:highlight>
                        </a:rPr>
                        <a:t>num_epochs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 = 1000</a:t>
                      </a:r>
                    </a:p>
                    <a:p>
                      <a:pPr latinLnBrk="1"/>
                      <a:r>
                        <a:rPr lang="en-US" altLang="ko-KR" sz="1300" dirty="0" err="1"/>
                        <a:t>batch_size</a:t>
                      </a:r>
                      <a:r>
                        <a:rPr lang="en-US" altLang="ko-KR" sz="1300" dirty="0"/>
                        <a:t>=4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=0.01</a:t>
                      </a:r>
                    </a:p>
                    <a:p>
                      <a:pPr latinLnBrk="1"/>
                      <a:r>
                        <a:rPr lang="en-US" altLang="ko-KR" sz="1300" dirty="0"/>
                        <a:t>momentum=0.9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E60A73E-8340-4D77-9205-98E879FADB82}"/>
              </a:ext>
            </a:extLst>
          </p:cNvPr>
          <p:cNvGrpSpPr/>
          <p:nvPr/>
        </p:nvGrpSpPr>
        <p:grpSpPr>
          <a:xfrm>
            <a:off x="529146" y="4187653"/>
            <a:ext cx="11062366" cy="2672805"/>
            <a:chOff x="529146" y="4082878"/>
            <a:chExt cx="11062366" cy="267280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98734B-843E-F110-8DE6-E7EC87222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137"/>
            <a:stretch/>
          </p:blipFill>
          <p:spPr>
            <a:xfrm>
              <a:off x="529146" y="4424620"/>
              <a:ext cx="3351973" cy="199184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26879CB-0CE9-1C0B-B862-902275C80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66"/>
            <a:stretch/>
          </p:blipFill>
          <p:spPr>
            <a:xfrm>
              <a:off x="4384343" y="4424619"/>
              <a:ext cx="3351973" cy="204390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21FCBF-9DA5-8E3C-A0A1-0D4C612A7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615"/>
            <a:stretch/>
          </p:blipFill>
          <p:spPr>
            <a:xfrm>
              <a:off x="8239539" y="4424619"/>
              <a:ext cx="3351973" cy="204968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57D3CC3-9BFA-789F-FCC4-84F755710DC0}"/>
                </a:ext>
              </a:extLst>
            </p:cNvPr>
            <p:cNvGrpSpPr/>
            <p:nvPr/>
          </p:nvGrpSpPr>
          <p:grpSpPr>
            <a:xfrm>
              <a:off x="6867267" y="6428779"/>
              <a:ext cx="377378" cy="326904"/>
              <a:chOff x="9324297" y="1186245"/>
              <a:chExt cx="540496" cy="46820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33F069C1-3413-6C4A-87C1-6EB7EC47CC34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9CE994-EDC9-6E0F-48A6-30E682E056BB}"/>
                  </a:ext>
                </a:extLst>
              </p:cNvPr>
              <p:cNvSpPr txBox="1"/>
              <p:nvPr/>
            </p:nvSpPr>
            <p:spPr>
              <a:xfrm>
                <a:off x="9324297" y="1301804"/>
                <a:ext cx="540496" cy="352646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E7C61F-9123-35C1-847C-CDB8791CED0C}"/>
                </a:ext>
              </a:extLst>
            </p:cNvPr>
            <p:cNvGrpSpPr/>
            <p:nvPr/>
          </p:nvGrpSpPr>
          <p:grpSpPr>
            <a:xfrm>
              <a:off x="7173183" y="6428780"/>
              <a:ext cx="301735" cy="326903"/>
              <a:chOff x="10798394" y="1195806"/>
              <a:chExt cx="432157" cy="468203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93DFDFE-66D9-E249-8252-E51F631AB2B9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DECB7E-9606-945C-2CF4-9194A5E83D91}"/>
                  </a:ext>
                </a:extLst>
              </p:cNvPr>
              <p:cNvSpPr txBox="1"/>
              <p:nvPr/>
            </p:nvSpPr>
            <p:spPr>
              <a:xfrm>
                <a:off x="10798394" y="1311362"/>
                <a:ext cx="432157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/>
              </a:p>
            </p:txBody>
          </p:sp>
        </p:grp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1648A91-F839-179D-8FC6-1935FB38E60A}"/>
                </a:ext>
              </a:extLst>
            </p:cNvPr>
            <p:cNvSpPr/>
            <p:nvPr/>
          </p:nvSpPr>
          <p:spPr>
            <a:xfrm>
              <a:off x="1515407" y="4082878"/>
              <a:ext cx="1379451" cy="21500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Train Loss</a:t>
              </a:r>
              <a:endParaRPr lang="ko-KR" altLang="en-US" sz="140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583BDCF-7E9E-EB3E-1330-8A291C8587AD}"/>
                </a:ext>
              </a:extLst>
            </p:cNvPr>
            <p:cNvSpPr/>
            <p:nvPr/>
          </p:nvSpPr>
          <p:spPr>
            <a:xfrm>
              <a:off x="5370604" y="4082878"/>
              <a:ext cx="1379451" cy="21500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Train  Acc</a:t>
              </a:r>
              <a:endParaRPr lang="ko-KR" altLang="en-US" sz="140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5B4FC77-C6FD-6A39-4F17-B3E618AD35A1}"/>
                </a:ext>
              </a:extLst>
            </p:cNvPr>
            <p:cNvSpPr/>
            <p:nvPr/>
          </p:nvSpPr>
          <p:spPr>
            <a:xfrm>
              <a:off x="9225800" y="4082878"/>
              <a:ext cx="1379451" cy="21500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Train  Sum</a:t>
              </a:r>
              <a:endParaRPr lang="ko-KR" altLang="en-US" sz="140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6C8953C-197C-02FB-0F36-E946A9F0BDE2}"/>
                </a:ext>
              </a:extLst>
            </p:cNvPr>
            <p:cNvGrpSpPr/>
            <p:nvPr/>
          </p:nvGrpSpPr>
          <p:grpSpPr>
            <a:xfrm>
              <a:off x="3156890" y="6370674"/>
              <a:ext cx="377378" cy="326904"/>
              <a:chOff x="9324297" y="1186245"/>
              <a:chExt cx="540496" cy="468205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D5F521E-6702-11FD-03B4-10E281D25BB7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3ADFF9-4453-F5A3-BD7F-B684A12599F4}"/>
                  </a:ext>
                </a:extLst>
              </p:cNvPr>
              <p:cNvSpPr txBox="1"/>
              <p:nvPr/>
            </p:nvSpPr>
            <p:spPr>
              <a:xfrm>
                <a:off x="9324297" y="1301804"/>
                <a:ext cx="540496" cy="352646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A00AA5B-CD7C-A0DA-F180-9F0C2ACF4A9E}"/>
                </a:ext>
              </a:extLst>
            </p:cNvPr>
            <p:cNvGrpSpPr/>
            <p:nvPr/>
          </p:nvGrpSpPr>
          <p:grpSpPr>
            <a:xfrm>
              <a:off x="3462806" y="6370675"/>
              <a:ext cx="301735" cy="326903"/>
              <a:chOff x="10798394" y="1195806"/>
              <a:chExt cx="432157" cy="468203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76E75F7-F59B-3CFD-5B20-236E6B899364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62935A-C680-4C51-F382-293FBFD75955}"/>
                  </a:ext>
                </a:extLst>
              </p:cNvPr>
              <p:cNvSpPr txBox="1"/>
              <p:nvPr/>
            </p:nvSpPr>
            <p:spPr>
              <a:xfrm>
                <a:off x="10798394" y="1311362"/>
                <a:ext cx="432157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508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990600"/>
            <a:ext cx="7802187" cy="57495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4A15D-21BE-FC89-54C4-C02C57036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38"/>
          <a:stretch/>
        </p:blipFill>
        <p:spPr>
          <a:xfrm>
            <a:off x="4307512" y="1807364"/>
            <a:ext cx="3477027" cy="15328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D167AC-ACF0-8233-7224-A57B7A94A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58"/>
          <a:stretch/>
        </p:blipFill>
        <p:spPr>
          <a:xfrm>
            <a:off x="4307510" y="4769280"/>
            <a:ext cx="3477029" cy="1492372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9EE6499-8A31-5C40-67F4-261CAB97D8E8}"/>
              </a:ext>
            </a:extLst>
          </p:cNvPr>
          <p:cNvGrpSpPr/>
          <p:nvPr/>
        </p:nvGrpSpPr>
        <p:grpSpPr>
          <a:xfrm>
            <a:off x="6466787" y="3352544"/>
            <a:ext cx="1338528" cy="306077"/>
            <a:chOff x="9330210" y="1593694"/>
            <a:chExt cx="1917097" cy="43837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9330210" y="1597916"/>
              <a:ext cx="475369" cy="434154"/>
              <a:chOff x="9330210" y="1186245"/>
              <a:chExt cx="475369" cy="43415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0210" y="1267752"/>
                <a:ext cx="4753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9810168" y="1593694"/>
              <a:ext cx="457391" cy="430409"/>
              <a:chOff x="9810168" y="1186978"/>
              <a:chExt cx="457391" cy="430409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10168" y="1264739"/>
                <a:ext cx="457391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#14</a:t>
                </a:r>
                <a:endParaRPr lang="ko-KR" altLang="en-US" sz="100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7F853DC-B249-5210-DA7C-FCAEAAB40F9B}"/>
                </a:ext>
              </a:extLst>
            </p:cNvPr>
            <p:cNvGrpSpPr/>
            <p:nvPr/>
          </p:nvGrpSpPr>
          <p:grpSpPr>
            <a:xfrm>
              <a:off x="10280667" y="1602139"/>
              <a:ext cx="475301" cy="429931"/>
              <a:chOff x="10280667" y="1187728"/>
              <a:chExt cx="475301" cy="429931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66B2D0E-A004-8A49-2CF2-F426E11B44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7CADB8-CBBE-FA3F-1E75-D0F6A60825A6}"/>
                  </a:ext>
                </a:extLst>
              </p:cNvPr>
              <p:cNvSpPr txBox="1"/>
              <p:nvPr/>
            </p:nvSpPr>
            <p:spPr>
              <a:xfrm>
                <a:off x="10280667" y="1265012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AE7C730-1F3E-36EF-B2B6-482ABA1F91F1}"/>
                </a:ext>
              </a:extLst>
            </p:cNvPr>
            <p:cNvGrpSpPr/>
            <p:nvPr/>
          </p:nvGrpSpPr>
          <p:grpSpPr>
            <a:xfrm>
              <a:off x="10769076" y="1597915"/>
              <a:ext cx="478231" cy="434155"/>
              <a:chOff x="10769076" y="1195806"/>
              <a:chExt cx="478231" cy="434155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A53C844-034D-A0AF-1EE7-B8E92EC2EBF0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A46857-BF41-E864-F25A-F6B927FA7E77}"/>
                  </a:ext>
                </a:extLst>
              </p:cNvPr>
              <p:cNvSpPr txBox="1"/>
              <p:nvPr/>
            </p:nvSpPr>
            <p:spPr>
              <a:xfrm>
                <a:off x="10769076" y="1277314"/>
                <a:ext cx="47823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4584425" y="1513471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E4B3528-A41D-6A80-DEC3-EF382D9206F3}"/>
              </a:ext>
            </a:extLst>
          </p:cNvPr>
          <p:cNvSpPr/>
          <p:nvPr/>
        </p:nvSpPr>
        <p:spPr>
          <a:xfrm>
            <a:off x="4600548" y="4447292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7468284-B9E3-2DC1-8CE5-5BE27BD142FA}"/>
              </a:ext>
            </a:extLst>
          </p:cNvPr>
          <p:cNvSpPr/>
          <p:nvPr/>
        </p:nvSpPr>
        <p:spPr>
          <a:xfrm>
            <a:off x="6378055" y="1515022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58275DC-23FD-C132-71BB-EE7684ADE78A}"/>
              </a:ext>
            </a:extLst>
          </p:cNvPr>
          <p:cNvSpPr/>
          <p:nvPr/>
        </p:nvSpPr>
        <p:spPr>
          <a:xfrm>
            <a:off x="6333675" y="4447292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 Acc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340FFC-C1C5-2699-7422-F993F5F786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37"/>
          <a:stretch/>
        </p:blipFill>
        <p:spPr>
          <a:xfrm>
            <a:off x="8018745" y="1578498"/>
            <a:ext cx="3713939" cy="2196805"/>
          </a:xfrm>
          <a:prstGeom prst="rect">
            <a:avLst/>
          </a:prstGeom>
        </p:spPr>
      </p:pic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42884"/>
              </p:ext>
            </p:extLst>
          </p:nvPr>
        </p:nvGraphicFramePr>
        <p:xfrm>
          <a:off x="250853" y="2380807"/>
          <a:ext cx="3680587" cy="435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13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200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=4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14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=8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15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16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=32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87AC565-36EE-E352-0C69-7982833A088C}"/>
              </a:ext>
            </a:extLst>
          </p:cNvPr>
          <p:cNvSpPr/>
          <p:nvPr/>
        </p:nvSpPr>
        <p:spPr>
          <a:xfrm>
            <a:off x="8335405" y="4362190"/>
            <a:ext cx="3477029" cy="1822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실행결과 </a:t>
            </a:r>
            <a:r>
              <a:rPr lang="en-US" altLang="ko-KR" dirty="0" err="1"/>
              <a:t>batch_size</a:t>
            </a:r>
            <a:r>
              <a:rPr lang="en-US" altLang="ko-KR" dirty="0"/>
              <a:t> (16,32)</a:t>
            </a:r>
            <a:r>
              <a:rPr lang="ko-KR" altLang="en-US" dirty="0"/>
              <a:t>에서 </a:t>
            </a:r>
            <a:r>
              <a:rPr lang="en-US" altLang="ko-KR" dirty="0"/>
              <a:t>Test</a:t>
            </a:r>
            <a:r>
              <a:rPr lang="ko-KR" altLang="en-US" dirty="0"/>
              <a:t>의 변동성이 줄어드는 결과를 확인함</a:t>
            </a:r>
            <a:endParaRPr lang="en-US" altLang="ko-KR" dirty="0"/>
          </a:p>
          <a:p>
            <a:pPr algn="ctr"/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배치 </a:t>
            </a:r>
            <a:r>
              <a:rPr lang="en-US" altLang="ko-KR" dirty="0">
                <a:sym typeface="Wingdings" panose="05000000000000000000" pitchFamily="2" charset="2"/>
              </a:rPr>
              <a:t>16,32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ko-KR" altLang="en-US" dirty="0" err="1">
                <a:sym typeface="Wingdings" panose="05000000000000000000" pitchFamily="2" charset="2"/>
              </a:rPr>
              <a:t>작업결정함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BDA1A0-714E-23EE-5C17-519ECF651FAC}"/>
              </a:ext>
            </a:extLst>
          </p:cNvPr>
          <p:cNvGrpSpPr/>
          <p:nvPr/>
        </p:nvGrpSpPr>
        <p:grpSpPr>
          <a:xfrm>
            <a:off x="6451985" y="6235642"/>
            <a:ext cx="1338528" cy="306077"/>
            <a:chOff x="9330210" y="1593694"/>
            <a:chExt cx="1917097" cy="43837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456909-9610-7725-98AB-E082289381AF}"/>
                </a:ext>
              </a:extLst>
            </p:cNvPr>
            <p:cNvGrpSpPr/>
            <p:nvPr/>
          </p:nvGrpSpPr>
          <p:grpSpPr>
            <a:xfrm>
              <a:off x="9330210" y="1597916"/>
              <a:ext cx="475369" cy="434154"/>
              <a:chOff x="9330210" y="1186245"/>
              <a:chExt cx="475369" cy="434154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1ADD0115-A965-8988-AF38-01B849820C3D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B80EB3-F913-0CD0-F78D-4CBBF5DAD15E}"/>
                  </a:ext>
                </a:extLst>
              </p:cNvPr>
              <p:cNvSpPr txBox="1"/>
              <p:nvPr/>
            </p:nvSpPr>
            <p:spPr>
              <a:xfrm>
                <a:off x="9330210" y="1267752"/>
                <a:ext cx="4753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22DEA8B-E13B-2B51-A43C-6AA733E3782B}"/>
                </a:ext>
              </a:extLst>
            </p:cNvPr>
            <p:cNvGrpSpPr/>
            <p:nvPr/>
          </p:nvGrpSpPr>
          <p:grpSpPr>
            <a:xfrm>
              <a:off x="9810168" y="1593694"/>
              <a:ext cx="457391" cy="430409"/>
              <a:chOff x="9810168" y="1186978"/>
              <a:chExt cx="457391" cy="430409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C3AAE8-3850-E1A8-330C-F5B57E0E4F7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0A3338-BECB-C382-8326-7697D3EFE756}"/>
                  </a:ext>
                </a:extLst>
              </p:cNvPr>
              <p:cNvSpPr txBox="1"/>
              <p:nvPr/>
            </p:nvSpPr>
            <p:spPr>
              <a:xfrm>
                <a:off x="9810168" y="1264739"/>
                <a:ext cx="457391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#14</a:t>
                </a:r>
                <a:endParaRPr lang="ko-KR" altLang="en-US" sz="100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EEFB5B1-2147-5719-FA7F-3BD084DAF01B}"/>
                </a:ext>
              </a:extLst>
            </p:cNvPr>
            <p:cNvGrpSpPr/>
            <p:nvPr/>
          </p:nvGrpSpPr>
          <p:grpSpPr>
            <a:xfrm>
              <a:off x="10280667" y="1602139"/>
              <a:ext cx="475301" cy="429931"/>
              <a:chOff x="10280667" y="1187728"/>
              <a:chExt cx="475301" cy="429931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F9390A5-451B-54BD-95FB-5AAA9C98A5F5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22E122-7594-232A-3ED0-1308B27EBE94}"/>
                  </a:ext>
                </a:extLst>
              </p:cNvPr>
              <p:cNvSpPr txBox="1"/>
              <p:nvPr/>
            </p:nvSpPr>
            <p:spPr>
              <a:xfrm>
                <a:off x="10280667" y="1265012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29D423A-2E9A-5D83-E145-50F9459F3470}"/>
                </a:ext>
              </a:extLst>
            </p:cNvPr>
            <p:cNvGrpSpPr/>
            <p:nvPr/>
          </p:nvGrpSpPr>
          <p:grpSpPr>
            <a:xfrm>
              <a:off x="10769076" y="1597915"/>
              <a:ext cx="478231" cy="434155"/>
              <a:chOff x="10769076" y="1195806"/>
              <a:chExt cx="478231" cy="434155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038BFB1-0E3C-4D2C-1B5A-81345D017143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914B4A-CB82-3592-5793-A3DF39B3B79B}"/>
                  </a:ext>
                </a:extLst>
              </p:cNvPr>
              <p:cNvSpPr txBox="1"/>
              <p:nvPr/>
            </p:nvSpPr>
            <p:spPr>
              <a:xfrm>
                <a:off x="10769076" y="1277314"/>
                <a:ext cx="47823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92DDA6F-1C69-A357-2EA0-AF9E4B2A7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971363"/>
              </p:ext>
            </p:extLst>
          </p:nvPr>
        </p:nvGraphicFramePr>
        <p:xfrm>
          <a:off x="250852" y="9793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resnet34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736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990600"/>
            <a:ext cx="7802187" cy="57495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49236"/>
              </p:ext>
            </p:extLst>
          </p:nvPr>
        </p:nvGraphicFramePr>
        <p:xfrm>
          <a:off x="250853" y="2380807"/>
          <a:ext cx="3680587" cy="435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200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=32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=0.00005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=32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=0.00005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92DDA6F-1C69-A357-2EA0-AF9E4B2A737A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9793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resnet34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88C553D0-20E8-40D0-B5D7-EC3AF36346D0}"/>
              </a:ext>
            </a:extLst>
          </p:cNvPr>
          <p:cNvGrpSpPr/>
          <p:nvPr/>
        </p:nvGrpSpPr>
        <p:grpSpPr>
          <a:xfrm>
            <a:off x="6874275" y="3378625"/>
            <a:ext cx="995761" cy="312804"/>
            <a:chOff x="6534606" y="3413505"/>
            <a:chExt cx="995761" cy="312804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C8132F2-D923-404D-BC49-F4A80E657D5C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DB55802-1576-4615-B289-92698D52A21E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01CF46F-4DF4-4465-8B17-753F28AF3317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7CBF4A2-2AEB-4128-BAF2-E829367F5437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15B4481-8189-4E6A-857D-AFF7541B4113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A32169-CD68-451F-94DC-788E9203BB7C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  <a:endParaRPr lang="ko-KR" altLang="en-US" sz="100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741CE86-C1B3-4E28-A10A-5AA5716C026B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E300039-9612-4AF7-849F-6AA692A3068C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53A84E-6D80-43A7-BDF2-66D7AEFABE2C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#19</a:t>
                </a:r>
                <a:endParaRPr lang="ko-KR" altLang="en-US" sz="1000"/>
              </a:p>
            </p:txBody>
          </p:sp>
        </p:grpSp>
      </p:grp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A36F63C-2FBC-478C-BC23-3A9D669E0D64}"/>
              </a:ext>
            </a:extLst>
          </p:cNvPr>
          <p:cNvSpPr/>
          <p:nvPr/>
        </p:nvSpPr>
        <p:spPr>
          <a:xfrm>
            <a:off x="4709202" y="14677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990F023-10F6-4FAC-AAA5-C2824943E0E8}"/>
              </a:ext>
            </a:extLst>
          </p:cNvPr>
          <p:cNvSpPr/>
          <p:nvPr/>
        </p:nvSpPr>
        <p:spPr>
          <a:xfrm>
            <a:off x="6397899" y="1459683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Acc</a:t>
            </a:r>
            <a:endParaRPr lang="ko-KR" altLang="en-US" sz="140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67812AF-7841-4B55-B8F8-5EB43BB022BB}"/>
              </a:ext>
            </a:extLst>
          </p:cNvPr>
          <p:cNvGrpSpPr/>
          <p:nvPr/>
        </p:nvGrpSpPr>
        <p:grpSpPr>
          <a:xfrm>
            <a:off x="4392436" y="1819367"/>
            <a:ext cx="3477600" cy="1550296"/>
            <a:chOff x="614221" y="2279289"/>
            <a:chExt cx="5087162" cy="1550296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410C176-51FE-469C-BED1-B14559B90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276"/>
            <a:stretch/>
          </p:blipFill>
          <p:spPr>
            <a:xfrm>
              <a:off x="614221" y="2279289"/>
              <a:ext cx="2520000" cy="1550296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5CD9D93-CBA8-4075-8269-86C3E6031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317"/>
            <a:stretch/>
          </p:blipFill>
          <p:spPr>
            <a:xfrm>
              <a:off x="3181383" y="2279289"/>
              <a:ext cx="2520000" cy="1550296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30EFDCF-CA26-4107-8E35-E6AA8884CB53}"/>
              </a:ext>
            </a:extLst>
          </p:cNvPr>
          <p:cNvGrpSpPr/>
          <p:nvPr/>
        </p:nvGrpSpPr>
        <p:grpSpPr>
          <a:xfrm>
            <a:off x="8109309" y="1819367"/>
            <a:ext cx="3477600" cy="1550296"/>
            <a:chOff x="6285251" y="2279289"/>
            <a:chExt cx="5087162" cy="1550296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3DAC408-149E-4F16-8D4E-2CF4E9BC1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879"/>
            <a:stretch/>
          </p:blipFill>
          <p:spPr>
            <a:xfrm>
              <a:off x="6285251" y="2279289"/>
              <a:ext cx="2520000" cy="1524936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00813C6-378C-4227-9DC0-7C67F213A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024"/>
            <a:stretch/>
          </p:blipFill>
          <p:spPr>
            <a:xfrm>
              <a:off x="8852413" y="2279289"/>
              <a:ext cx="2520000" cy="1550296"/>
            </a:xfrm>
            <a:prstGeom prst="rect">
              <a:avLst/>
            </a:prstGeom>
          </p:spPr>
        </p:pic>
      </p:grp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8850D0F-2232-463C-B8AA-D1A0F990C425}"/>
              </a:ext>
            </a:extLst>
          </p:cNvPr>
          <p:cNvSpPr/>
          <p:nvPr/>
        </p:nvSpPr>
        <p:spPr>
          <a:xfrm>
            <a:off x="8416667" y="147573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05ADBDD-46D6-4EBA-AA89-0E008B4AB005}"/>
              </a:ext>
            </a:extLst>
          </p:cNvPr>
          <p:cNvSpPr/>
          <p:nvPr/>
        </p:nvSpPr>
        <p:spPr>
          <a:xfrm>
            <a:off x="10105364" y="14677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0BB625D-160E-4DA6-91FC-E1B0834C3055}"/>
              </a:ext>
            </a:extLst>
          </p:cNvPr>
          <p:cNvGrpSpPr/>
          <p:nvPr/>
        </p:nvGrpSpPr>
        <p:grpSpPr>
          <a:xfrm>
            <a:off x="10935239" y="3384522"/>
            <a:ext cx="651670" cy="307241"/>
            <a:chOff x="6878697" y="3413505"/>
            <a:chExt cx="651670" cy="30724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A03642F-9A37-4721-86C3-5228649E021C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C1C22845-956A-43AE-B59E-8E781F19526F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CB6F06-EDD8-453C-A717-0B15F405594A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  <a:endParaRPr lang="ko-KR" altLang="en-US" sz="1000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578B29B-AF11-43FA-A393-58FAC6D213F8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8AB33515-8A74-4341-87A5-72306C4C721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DF65210-677A-4798-AD03-2FC95A5B34A1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#19</a:t>
                </a:r>
                <a:endParaRPr lang="ko-KR" altLang="en-US" sz="1000"/>
              </a:p>
            </p:txBody>
          </p:sp>
        </p:grp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01FA195-4050-4EA0-BD36-CC9E8D44BC59}"/>
              </a:ext>
            </a:extLst>
          </p:cNvPr>
          <p:cNvSpPr/>
          <p:nvPr/>
        </p:nvSpPr>
        <p:spPr>
          <a:xfrm>
            <a:off x="4709202" y="40952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26C3CD1-2CF1-4D8F-9CBA-C146643A5258}"/>
              </a:ext>
            </a:extLst>
          </p:cNvPr>
          <p:cNvSpPr/>
          <p:nvPr/>
        </p:nvSpPr>
        <p:spPr>
          <a:xfrm>
            <a:off x="6397899" y="4087263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Acc</a:t>
            </a:r>
            <a:endParaRPr lang="ko-KR" altLang="en-US" sz="140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72F580E-0F84-4AE9-A28B-69C3FE125A2B}"/>
              </a:ext>
            </a:extLst>
          </p:cNvPr>
          <p:cNvSpPr/>
          <p:nvPr/>
        </p:nvSpPr>
        <p:spPr>
          <a:xfrm>
            <a:off x="8416667" y="4103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475A59F-8029-4AD9-A0AB-FDC95FF33A5F}"/>
              </a:ext>
            </a:extLst>
          </p:cNvPr>
          <p:cNvSpPr/>
          <p:nvPr/>
        </p:nvSpPr>
        <p:spPr>
          <a:xfrm>
            <a:off x="10105364" y="40952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CBF3CA3-7B86-4934-83EE-CA9ECC9BA55E}"/>
              </a:ext>
            </a:extLst>
          </p:cNvPr>
          <p:cNvGrpSpPr/>
          <p:nvPr/>
        </p:nvGrpSpPr>
        <p:grpSpPr>
          <a:xfrm>
            <a:off x="4502293" y="4466765"/>
            <a:ext cx="3477600" cy="1559345"/>
            <a:chOff x="614221" y="2300783"/>
            <a:chExt cx="5040000" cy="1559345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A1DB1F1-673E-4603-B220-A779C4DDB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676"/>
            <a:stretch/>
          </p:blipFill>
          <p:spPr>
            <a:xfrm>
              <a:off x="614221" y="2300783"/>
              <a:ext cx="2520000" cy="1559345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C9E3EAB8-280F-4CA2-9D2A-38B811166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3928"/>
            <a:stretch/>
          </p:blipFill>
          <p:spPr>
            <a:xfrm>
              <a:off x="3134221" y="2300783"/>
              <a:ext cx="2520000" cy="1526581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CF7AB17-1B5E-44C6-9070-CE33EDA20122}"/>
              </a:ext>
            </a:extLst>
          </p:cNvPr>
          <p:cNvGrpSpPr/>
          <p:nvPr/>
        </p:nvGrpSpPr>
        <p:grpSpPr>
          <a:xfrm>
            <a:off x="8219166" y="4484185"/>
            <a:ext cx="3477600" cy="1550296"/>
            <a:chOff x="6285251" y="2279289"/>
            <a:chExt cx="5087162" cy="1550296"/>
          </a:xfrm>
        </p:grpSpPr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90B15AB9-629A-43D0-9FC4-2318C46D7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879"/>
            <a:stretch/>
          </p:blipFill>
          <p:spPr>
            <a:xfrm>
              <a:off x="6285251" y="2279289"/>
              <a:ext cx="2520000" cy="1524936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446F01C-10F4-42B9-81EC-3B58C8A1B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024"/>
            <a:stretch/>
          </p:blipFill>
          <p:spPr>
            <a:xfrm>
              <a:off x="8852413" y="2279289"/>
              <a:ext cx="2520000" cy="1550296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4004F97-CC5B-495B-B8F6-4A5C1921FF8C}"/>
              </a:ext>
            </a:extLst>
          </p:cNvPr>
          <p:cNvGrpSpPr/>
          <p:nvPr/>
        </p:nvGrpSpPr>
        <p:grpSpPr>
          <a:xfrm>
            <a:off x="6874275" y="6040226"/>
            <a:ext cx="1024340" cy="312804"/>
            <a:chOff x="6534606" y="3413505"/>
            <a:chExt cx="1024340" cy="312804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4512F50-84F9-4275-9F27-0049BAAA35C8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DE44E788-4218-450E-8D67-D4667860BA1B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55411D8-ED10-42BC-A479-D6E125B52290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D28112A7-3EEB-4FEA-AE8D-D8CB6D93A34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72B13D6-C95E-4D46-BA34-287A3056DA1F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6606A18-2C65-49A1-8F60-829294E8DD1F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  <a:endParaRPr lang="ko-KR" altLang="en-US" sz="1000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77F892D-E51E-4FD8-922C-E0585E6FD756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0602D34E-6000-4FB3-88D3-8B29976EC0B8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E0855F9-4A6E-48C2-BC9A-3749D1E16695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#20</a:t>
                </a:r>
                <a:endParaRPr lang="ko-KR" altLang="en-US" sz="1000"/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F43DD45-5CB8-4752-842A-C0F036AAA843}"/>
              </a:ext>
            </a:extLst>
          </p:cNvPr>
          <p:cNvGrpSpPr/>
          <p:nvPr/>
        </p:nvGrpSpPr>
        <p:grpSpPr>
          <a:xfrm>
            <a:off x="10929216" y="6086924"/>
            <a:ext cx="767552" cy="307241"/>
            <a:chOff x="6878697" y="3413505"/>
            <a:chExt cx="767552" cy="307241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CC7CDD6-F723-4565-9306-FA6AFD630BF7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8F2ECFDB-D7DC-4072-8701-F535887CD123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47A4E5A-2D9C-495D-89E6-EE7FB2D71865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  <a:endParaRPr lang="ko-KR" altLang="en-US" sz="1000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946593A-EC34-4892-B321-170FFCFDDF2F}"/>
                </a:ext>
              </a:extLst>
            </p:cNvPr>
            <p:cNvGrpSpPr/>
            <p:nvPr/>
          </p:nvGrpSpPr>
          <p:grpSpPr>
            <a:xfrm>
              <a:off x="7198511" y="3419402"/>
              <a:ext cx="447738" cy="301343"/>
              <a:chOff x="10282729" y="1187728"/>
              <a:chExt cx="641269" cy="431595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71531155-14BF-4CAF-A573-DA527D7CBF80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3EF6765-672C-4372-9FB8-E7A757AD4355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6412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#20</a:t>
                </a:r>
                <a:endParaRPr lang="ko-KR" altLang="en-US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2230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1C6B42-8F6E-3A0A-A301-EE0BC344538F}"/>
              </a:ext>
            </a:extLst>
          </p:cNvPr>
          <p:cNvGrpSpPr/>
          <p:nvPr/>
        </p:nvGrpSpPr>
        <p:grpSpPr>
          <a:xfrm>
            <a:off x="401325" y="1428748"/>
            <a:ext cx="11389350" cy="4896218"/>
            <a:chOff x="547546" y="1589666"/>
            <a:chExt cx="11389350" cy="48962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778BE7-3B80-58DF-EE9B-4D1084D6BFE2}"/>
                </a:ext>
              </a:extLst>
            </p:cNvPr>
            <p:cNvGrpSpPr/>
            <p:nvPr/>
          </p:nvGrpSpPr>
          <p:grpSpPr>
            <a:xfrm>
              <a:off x="547546" y="1589666"/>
              <a:ext cx="8335976" cy="4888093"/>
              <a:chOff x="547546" y="1769235"/>
              <a:chExt cx="8335976" cy="4888093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2F63B31-05CE-4879-FB9B-55C47F72A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157"/>
              <a:stretch/>
            </p:blipFill>
            <p:spPr>
              <a:xfrm>
                <a:off x="547546" y="2114929"/>
                <a:ext cx="2520000" cy="155424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9289DAF-1AD4-7F84-0F3C-6D262A039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3968"/>
              <a:stretch/>
            </p:blipFill>
            <p:spPr>
              <a:xfrm>
                <a:off x="3383061" y="2114929"/>
                <a:ext cx="2520000" cy="157038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49449AF-F396-0F35-698D-17ACB0C42B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4946"/>
              <a:stretch/>
            </p:blipFill>
            <p:spPr>
              <a:xfrm>
                <a:off x="547546" y="4657520"/>
                <a:ext cx="2520000" cy="1554245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EA302E4-676A-69B1-2BDF-6F6AB146CD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4254"/>
              <a:stretch/>
            </p:blipFill>
            <p:spPr>
              <a:xfrm>
                <a:off x="3420658" y="4657520"/>
                <a:ext cx="2520000" cy="1554245"/>
              </a:xfrm>
              <a:prstGeom prst="rect">
                <a:avLst/>
              </a:prstGeom>
            </p:spPr>
          </p:pic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ABC261FD-7375-9980-81A8-E1C6B0BC1A7D}"/>
                  </a:ext>
                </a:extLst>
              </p:cNvPr>
              <p:cNvSpPr/>
              <p:nvPr/>
            </p:nvSpPr>
            <p:spPr>
              <a:xfrm>
                <a:off x="1345846" y="1771704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Loss</a:t>
                </a:r>
                <a:endParaRPr lang="ko-KR" altLang="en-US" sz="1400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1039193D-B490-05F5-7AC8-755172581BD6}"/>
                  </a:ext>
                </a:extLst>
              </p:cNvPr>
              <p:cNvSpPr/>
              <p:nvPr/>
            </p:nvSpPr>
            <p:spPr>
              <a:xfrm>
                <a:off x="4136258" y="1769235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Acc</a:t>
                </a:r>
                <a:endParaRPr lang="ko-KR" altLang="en-US" sz="1400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9C80BA39-A9E8-0CFC-E0F1-29C17C97FEF7}"/>
                  </a:ext>
                </a:extLst>
              </p:cNvPr>
              <p:cNvSpPr/>
              <p:nvPr/>
            </p:nvSpPr>
            <p:spPr>
              <a:xfrm>
                <a:off x="1331595" y="4341131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Loss</a:t>
                </a:r>
                <a:endParaRPr lang="ko-KR" altLang="en-US" sz="1400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A9D47D8C-76D2-2635-B7F0-425358E2D5D7}"/>
                  </a:ext>
                </a:extLst>
              </p:cNvPr>
              <p:cNvSpPr/>
              <p:nvPr/>
            </p:nvSpPr>
            <p:spPr>
              <a:xfrm>
                <a:off x="4156070" y="4341131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Acc</a:t>
                </a:r>
                <a:endParaRPr lang="ko-KR" altLang="en-US" sz="140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1E08F11-C3D2-DE43-6F8C-0DC8F8C6F921}"/>
                  </a:ext>
                </a:extLst>
              </p:cNvPr>
              <p:cNvGrpSpPr/>
              <p:nvPr/>
            </p:nvGrpSpPr>
            <p:grpSpPr>
              <a:xfrm>
                <a:off x="4953020" y="3629814"/>
                <a:ext cx="995761" cy="312804"/>
                <a:chOff x="6534606" y="3413505"/>
                <a:chExt cx="995761" cy="31280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66840350-666A-0FB2-4181-960370FF094F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7990EB5F-5816-CE4A-06D8-A2B263F6C4BE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56EB97D-8177-15F5-B6DC-2F6D2B9402B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#15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C156F498-24CF-3087-36C5-CA1CF1D375E2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88A683B4-39B1-F0DF-77F3-2E8D27A83A40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980E9C8-0E7F-84A1-8B99-664E690C60E4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9B509D-6780-B425-17D1-1001A784BC63}"/>
                    </a:ext>
                  </a:extLst>
                </p:cNvPr>
                <p:cNvGrpSpPr/>
                <p:nvPr/>
              </p:nvGrpSpPr>
              <p:grpSpPr>
                <a:xfrm>
                  <a:off x="7198509" y="3419402"/>
                  <a:ext cx="331858" cy="301343"/>
                  <a:chOff x="10282729" y="1187728"/>
                  <a:chExt cx="475301" cy="431595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FF755863-13E0-CF4E-126F-57D73A5ECCA1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3404C0B-10E6-A695-DAD0-4ED93E2E4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475301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#19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48EA6830-D184-DB2A-8BD6-22D8014B778A}"/>
                  </a:ext>
                </a:extLst>
              </p:cNvPr>
              <p:cNvGrpSpPr/>
              <p:nvPr/>
            </p:nvGrpSpPr>
            <p:grpSpPr>
              <a:xfrm>
                <a:off x="4865711" y="6211765"/>
                <a:ext cx="1037350" cy="312804"/>
                <a:chOff x="6534606" y="3413505"/>
                <a:chExt cx="1037350" cy="312804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37372ECF-DE38-6C94-803E-F92159EFF446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75" name="타원 74">
                    <a:extLst>
                      <a:ext uri="{FF2B5EF4-FFF2-40B4-BE49-F238E27FC236}">
                        <a16:creationId xmlns:a16="http://schemas.microsoft.com/office/drawing/2014/main" id="{3CCFA4FB-280D-F854-BB39-044AFD68E358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20BDEDF-C58D-055E-EEC6-8607AC969FA3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#16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ECFC3FDD-D945-E98F-7885-FF6BC21F3BA3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67205C4F-E0AD-9D21-2DA5-212CCF9D4B4B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30D37A23-5281-5CB6-6C7F-11A5005E09CE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BC34B7AD-FA45-7376-DD5B-1B6D23B7FC68}"/>
                    </a:ext>
                  </a:extLst>
                </p:cNvPr>
                <p:cNvGrpSpPr/>
                <p:nvPr/>
              </p:nvGrpSpPr>
              <p:grpSpPr>
                <a:xfrm>
                  <a:off x="7198516" y="3419402"/>
                  <a:ext cx="373440" cy="301343"/>
                  <a:chOff x="10282729" y="1187728"/>
                  <a:chExt cx="534856" cy="431595"/>
                </a:xfrm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29727C65-04DD-A94C-514E-13ABB92F7D2E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1BCA14E-16A0-92BA-84B1-07705106093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534856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#20</a:t>
                    </a:r>
                    <a:endParaRPr lang="ko-KR" altLang="en-US" sz="1000"/>
                  </a:p>
                </p:txBody>
              </p:sp>
            </p:grpSp>
          </p:grp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BA9AA8EE-BC29-2208-7A32-5911AAF14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4655"/>
              <a:stretch/>
            </p:blipFill>
            <p:spPr>
              <a:xfrm>
                <a:off x="6261745" y="2112713"/>
                <a:ext cx="2520000" cy="1541649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81CD3FC4-4A85-1062-6371-32A41174AC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4173"/>
              <a:stretch/>
            </p:blipFill>
            <p:spPr>
              <a:xfrm>
                <a:off x="6363522" y="4664010"/>
                <a:ext cx="2520000" cy="1541264"/>
              </a:xfrm>
              <a:prstGeom prst="rect">
                <a:avLst/>
              </a:prstGeom>
            </p:spPr>
          </p:pic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2FC0160F-E7F6-2086-A8A7-D78BA92C8AD1}"/>
                  </a:ext>
                </a:extLst>
              </p:cNvPr>
              <p:cNvSpPr/>
              <p:nvPr/>
            </p:nvSpPr>
            <p:spPr>
              <a:xfrm>
                <a:off x="7044153" y="1769235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Loss</a:t>
                </a:r>
                <a:endParaRPr lang="ko-KR" altLang="en-US" sz="1400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310B867C-A53A-36C4-79F1-56DC75E9124C}"/>
                  </a:ext>
                </a:extLst>
              </p:cNvPr>
              <p:cNvSpPr/>
              <p:nvPr/>
            </p:nvSpPr>
            <p:spPr>
              <a:xfrm>
                <a:off x="7044153" y="4341131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Acc</a:t>
                </a:r>
                <a:endParaRPr lang="ko-KR" altLang="en-US" sz="1400"/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30A55D53-6DC3-5130-EA95-70361EDFB895}"/>
                  </a:ext>
                </a:extLst>
              </p:cNvPr>
              <p:cNvGrpSpPr/>
              <p:nvPr/>
            </p:nvGrpSpPr>
            <p:grpSpPr>
              <a:xfrm>
                <a:off x="7372849" y="3658296"/>
                <a:ext cx="1404632" cy="461656"/>
                <a:chOff x="9268675" y="1593694"/>
                <a:chExt cx="2011777" cy="661202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F8AF624B-E9F6-514C-D86B-0F76036CF9B7}"/>
                    </a:ext>
                  </a:extLst>
                </p:cNvPr>
                <p:cNvGrpSpPr/>
                <p:nvPr/>
              </p:nvGrpSpPr>
              <p:grpSpPr>
                <a:xfrm>
                  <a:off x="9268675" y="1597916"/>
                  <a:ext cx="568314" cy="656977"/>
                  <a:chOff x="9268675" y="1186245"/>
                  <a:chExt cx="568314" cy="656977"/>
                </a:xfrm>
              </p:grpSpPr>
              <p:sp>
                <p:nvSpPr>
                  <p:cNvPr id="108" name="타원 107">
                    <a:extLst>
                      <a:ext uri="{FF2B5EF4-FFF2-40B4-BE49-F238E27FC236}">
                        <a16:creationId xmlns:a16="http://schemas.microsoft.com/office/drawing/2014/main" id="{314D0E79-F0D0-19FD-4EFD-8A61DAF42D08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7D3E5CE-72AC-BAE2-A79D-31D367C5FC39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7DDFCFCF-9F8A-5793-7D3E-C75117E7D9DE}"/>
                    </a:ext>
                  </a:extLst>
                </p:cNvPr>
                <p:cNvGrpSpPr/>
                <p:nvPr/>
              </p:nvGrpSpPr>
              <p:grpSpPr>
                <a:xfrm>
                  <a:off x="9785758" y="1593694"/>
                  <a:ext cx="568315" cy="661200"/>
                  <a:chOff x="9785758" y="1186978"/>
                  <a:chExt cx="568315" cy="661200"/>
                </a:xfrm>
              </p:grpSpPr>
              <p:sp>
                <p:nvSpPr>
                  <p:cNvPr id="106" name="타원 105">
                    <a:extLst>
                      <a:ext uri="{FF2B5EF4-FFF2-40B4-BE49-F238E27FC236}">
                        <a16:creationId xmlns:a16="http://schemas.microsoft.com/office/drawing/2014/main" id="{868F930D-FBF5-33A3-72DB-65477F6AA8C8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2DBAEE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8208E7C9-6EF3-C931-5F58-23A869C26143}"/>
                      </a:ext>
                    </a:extLst>
                  </p:cNvPr>
                  <p:cNvSpPr txBox="1"/>
                  <p:nvPr/>
                </p:nvSpPr>
                <p:spPr>
                  <a:xfrm>
                    <a:off x="9785758" y="1275126"/>
                    <a:ext cx="568315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A7E8EFA2-458A-783D-C474-76166CEBBEA1}"/>
                    </a:ext>
                  </a:extLst>
                </p:cNvPr>
                <p:cNvGrpSpPr/>
                <p:nvPr/>
              </p:nvGrpSpPr>
              <p:grpSpPr>
                <a:xfrm>
                  <a:off x="10314690" y="1602139"/>
                  <a:ext cx="541913" cy="652757"/>
                  <a:chOff x="10314690" y="1187728"/>
                  <a:chExt cx="541913" cy="652757"/>
                </a:xfrm>
              </p:grpSpPr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B2D2669B-51FF-CECD-1B26-D29B2F729A5F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F0316720-1385-985F-A64D-B20EFA89E726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847BFDF4-F7EC-D30F-C925-CA579C8A080F}"/>
                    </a:ext>
                  </a:extLst>
                </p:cNvPr>
                <p:cNvGrpSpPr/>
                <p:nvPr/>
              </p:nvGrpSpPr>
              <p:grpSpPr>
                <a:xfrm>
                  <a:off x="10798990" y="1597915"/>
                  <a:ext cx="481462" cy="656978"/>
                  <a:chOff x="10798990" y="1195806"/>
                  <a:chExt cx="481462" cy="656978"/>
                </a:xfrm>
              </p:grpSpPr>
              <p:sp>
                <p:nvSpPr>
                  <p:cNvPr id="102" name="타원 101">
                    <a:extLst>
                      <a:ext uri="{FF2B5EF4-FFF2-40B4-BE49-F238E27FC236}">
                        <a16:creationId xmlns:a16="http://schemas.microsoft.com/office/drawing/2014/main" id="{A8CCAD35-0FF7-50CE-E421-CD704730C6E4}"/>
                      </a:ext>
                    </a:extLst>
                  </p:cNvPr>
                  <p:cNvSpPr/>
                  <p:nvPr/>
                </p:nvSpPr>
                <p:spPr>
                  <a:xfrm>
                    <a:off x="11013236" y="1195806"/>
                    <a:ext cx="147802" cy="147801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B44735FF-4894-C04A-262C-9BCD612D7FEC}"/>
                      </a:ext>
                    </a:extLst>
                  </p:cNvPr>
                  <p:cNvSpPr txBox="1"/>
                  <p:nvPr/>
                </p:nvSpPr>
                <p:spPr>
                  <a:xfrm>
                    <a:off x="10798990" y="1279731"/>
                    <a:ext cx="481462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1917FD47-39C1-B9FD-BD17-05EF77672789}"/>
                  </a:ext>
                </a:extLst>
              </p:cNvPr>
              <p:cNvGrpSpPr/>
              <p:nvPr/>
            </p:nvGrpSpPr>
            <p:grpSpPr>
              <a:xfrm>
                <a:off x="7378698" y="6195672"/>
                <a:ext cx="1404632" cy="461656"/>
                <a:chOff x="9268675" y="1593694"/>
                <a:chExt cx="2011777" cy="661202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732CD27-66E2-9038-5F87-87602D609B42}"/>
                    </a:ext>
                  </a:extLst>
                </p:cNvPr>
                <p:cNvGrpSpPr/>
                <p:nvPr/>
              </p:nvGrpSpPr>
              <p:grpSpPr>
                <a:xfrm>
                  <a:off x="9268675" y="1597916"/>
                  <a:ext cx="568314" cy="656977"/>
                  <a:chOff x="9268675" y="1186245"/>
                  <a:chExt cx="568314" cy="656977"/>
                </a:xfrm>
              </p:grpSpPr>
              <p:sp>
                <p:nvSpPr>
                  <p:cNvPr id="121" name="타원 120">
                    <a:extLst>
                      <a:ext uri="{FF2B5EF4-FFF2-40B4-BE49-F238E27FC236}">
                        <a16:creationId xmlns:a16="http://schemas.microsoft.com/office/drawing/2014/main" id="{C8513CFB-A43B-8703-FA2A-783142AD576C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84E5E8BD-6229-F524-DCB0-BCCA64678930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832D0E49-AB54-2280-FDFA-917126047D22}"/>
                    </a:ext>
                  </a:extLst>
                </p:cNvPr>
                <p:cNvGrpSpPr/>
                <p:nvPr/>
              </p:nvGrpSpPr>
              <p:grpSpPr>
                <a:xfrm>
                  <a:off x="9785758" y="1593694"/>
                  <a:ext cx="568315" cy="661200"/>
                  <a:chOff x="9785758" y="1186978"/>
                  <a:chExt cx="568315" cy="661200"/>
                </a:xfrm>
              </p:grpSpPr>
              <p:sp>
                <p:nvSpPr>
                  <p:cNvPr id="119" name="타원 118">
                    <a:extLst>
                      <a:ext uri="{FF2B5EF4-FFF2-40B4-BE49-F238E27FC236}">
                        <a16:creationId xmlns:a16="http://schemas.microsoft.com/office/drawing/2014/main" id="{4185C88F-47F1-70C1-2B0F-B00B64C76C6B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2DBAEE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668CFBA-B88E-0C1E-F10E-614981BB3819}"/>
                      </a:ext>
                    </a:extLst>
                  </p:cNvPr>
                  <p:cNvSpPr txBox="1"/>
                  <p:nvPr/>
                </p:nvSpPr>
                <p:spPr>
                  <a:xfrm>
                    <a:off x="9785758" y="1275126"/>
                    <a:ext cx="568315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F05FCC9C-6CD1-99C2-8E88-763B4E98B59A}"/>
                    </a:ext>
                  </a:extLst>
                </p:cNvPr>
                <p:cNvGrpSpPr/>
                <p:nvPr/>
              </p:nvGrpSpPr>
              <p:grpSpPr>
                <a:xfrm>
                  <a:off x="10314690" y="1602139"/>
                  <a:ext cx="541913" cy="652757"/>
                  <a:chOff x="10314690" y="1187728"/>
                  <a:chExt cx="541913" cy="652757"/>
                </a:xfrm>
              </p:grpSpPr>
              <p:sp>
                <p:nvSpPr>
                  <p:cNvPr id="117" name="타원 116">
                    <a:extLst>
                      <a:ext uri="{FF2B5EF4-FFF2-40B4-BE49-F238E27FC236}">
                        <a16:creationId xmlns:a16="http://schemas.microsoft.com/office/drawing/2014/main" id="{5AAE94D3-C86E-A217-04AE-D79EA8678AAB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B2F90012-DE12-340D-5BF4-B78B26C1BD1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02FABE86-AEA6-A6DA-217F-F8764946CA00}"/>
                    </a:ext>
                  </a:extLst>
                </p:cNvPr>
                <p:cNvGrpSpPr/>
                <p:nvPr/>
              </p:nvGrpSpPr>
              <p:grpSpPr>
                <a:xfrm>
                  <a:off x="10798990" y="1597915"/>
                  <a:ext cx="481462" cy="656978"/>
                  <a:chOff x="10798990" y="1195806"/>
                  <a:chExt cx="481462" cy="656978"/>
                </a:xfrm>
              </p:grpSpPr>
              <p:sp>
                <p:nvSpPr>
                  <p:cNvPr id="115" name="타원 114">
                    <a:extLst>
                      <a:ext uri="{FF2B5EF4-FFF2-40B4-BE49-F238E27FC236}">
                        <a16:creationId xmlns:a16="http://schemas.microsoft.com/office/drawing/2014/main" id="{1FD2D732-2D5F-4D23-B325-E9C0344691A0}"/>
                      </a:ext>
                    </a:extLst>
                  </p:cNvPr>
                  <p:cNvSpPr/>
                  <p:nvPr/>
                </p:nvSpPr>
                <p:spPr>
                  <a:xfrm>
                    <a:off x="11013236" y="1195806"/>
                    <a:ext cx="147802" cy="147801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FEDBAC38-3B4B-3683-8B86-41933C0D4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98990" y="1279731"/>
                    <a:ext cx="481462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581FC5A-0B1C-49E3-C987-BB6D3953CD15}"/>
                  </a:ext>
                </a:extLst>
              </p:cNvPr>
              <p:cNvGrpSpPr/>
              <p:nvPr/>
            </p:nvGrpSpPr>
            <p:grpSpPr>
              <a:xfrm>
                <a:off x="2103868" y="3648465"/>
                <a:ext cx="995761" cy="312804"/>
                <a:chOff x="6534606" y="3413505"/>
                <a:chExt cx="995761" cy="312804"/>
              </a:xfrm>
            </p:grpSpPr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371B4709-3DB1-4DE6-E2BC-A7E425FD3074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131" name="타원 130">
                    <a:extLst>
                      <a:ext uri="{FF2B5EF4-FFF2-40B4-BE49-F238E27FC236}">
                        <a16:creationId xmlns:a16="http://schemas.microsoft.com/office/drawing/2014/main" id="{E81DF7AD-8DD6-9496-5F38-AA04E26DDB92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0590BE6F-1ACB-9346-1E89-3EFDE40F763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#15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66B30296-66DF-8A7F-678C-242F61F0FF86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129" name="타원 128">
                    <a:extLst>
                      <a:ext uri="{FF2B5EF4-FFF2-40B4-BE49-F238E27FC236}">
                        <a16:creationId xmlns:a16="http://schemas.microsoft.com/office/drawing/2014/main" id="{04C4166A-F745-BA63-CB5A-A5163393BF73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3149B8C4-1521-DD35-8D75-69BF2768EBF1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DE5E08D3-FB45-C806-9EFB-F6DBE0884339}"/>
                    </a:ext>
                  </a:extLst>
                </p:cNvPr>
                <p:cNvGrpSpPr/>
                <p:nvPr/>
              </p:nvGrpSpPr>
              <p:grpSpPr>
                <a:xfrm>
                  <a:off x="7198509" y="3419402"/>
                  <a:ext cx="331858" cy="301343"/>
                  <a:chOff x="10282729" y="1187728"/>
                  <a:chExt cx="475301" cy="431595"/>
                </a:xfrm>
              </p:grpSpPr>
              <p:sp>
                <p:nvSpPr>
                  <p:cNvPr id="127" name="타원 126">
                    <a:extLst>
                      <a:ext uri="{FF2B5EF4-FFF2-40B4-BE49-F238E27FC236}">
                        <a16:creationId xmlns:a16="http://schemas.microsoft.com/office/drawing/2014/main" id="{6DA554B1-4D8C-16AD-A81A-D3EC749C74E3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9D4563BE-A025-E3F4-5F8D-4624EC6971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475301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#19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EF829155-6D5E-CE23-CEA2-AFE2F24516D7}"/>
                  </a:ext>
                </a:extLst>
              </p:cNvPr>
              <p:cNvGrpSpPr/>
              <p:nvPr/>
            </p:nvGrpSpPr>
            <p:grpSpPr>
              <a:xfrm>
                <a:off x="2092161" y="6197295"/>
                <a:ext cx="1037350" cy="312804"/>
                <a:chOff x="6534606" y="3413505"/>
                <a:chExt cx="1037350" cy="312804"/>
              </a:xfrm>
            </p:grpSpPr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BFB84AF4-5905-187F-466D-858DB12B2A43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141" name="타원 140">
                    <a:extLst>
                      <a:ext uri="{FF2B5EF4-FFF2-40B4-BE49-F238E27FC236}">
                        <a16:creationId xmlns:a16="http://schemas.microsoft.com/office/drawing/2014/main" id="{73B543C5-B957-9414-E862-E391CBC99B78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762F0F0-A6E7-9E7F-2524-1289186BF8B2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#16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258C9A47-8401-7CC4-26D1-08A7CAFE7168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139" name="타원 138">
                    <a:extLst>
                      <a:ext uri="{FF2B5EF4-FFF2-40B4-BE49-F238E27FC236}">
                        <a16:creationId xmlns:a16="http://schemas.microsoft.com/office/drawing/2014/main" id="{37C29452-C52E-DDDC-596C-C70992F1DAC0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B82C6950-6F4A-4870-71A7-394F06472FE6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60FCB458-E240-C2A3-17C4-E6BA361249A1}"/>
                    </a:ext>
                  </a:extLst>
                </p:cNvPr>
                <p:cNvGrpSpPr/>
                <p:nvPr/>
              </p:nvGrpSpPr>
              <p:grpSpPr>
                <a:xfrm>
                  <a:off x="7198516" y="3419402"/>
                  <a:ext cx="373440" cy="301343"/>
                  <a:chOff x="10282729" y="1187728"/>
                  <a:chExt cx="534856" cy="431595"/>
                </a:xfrm>
              </p:grpSpPr>
              <p:sp>
                <p:nvSpPr>
                  <p:cNvPr id="137" name="타원 136">
                    <a:extLst>
                      <a:ext uri="{FF2B5EF4-FFF2-40B4-BE49-F238E27FC236}">
                        <a16:creationId xmlns:a16="http://schemas.microsoft.com/office/drawing/2014/main" id="{61382BF6-342B-76CF-E56E-7EB1E5E7AC4E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214F2139-65A6-2FD3-1D5B-7BD28B3C07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534856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#20</a:t>
                    </a:r>
                    <a:endParaRPr lang="ko-KR" altLang="en-US" sz="1000"/>
                  </a:p>
                </p:txBody>
              </p:sp>
            </p:grpSp>
          </p:grpSp>
        </p:grp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C72DB2A5-6913-C20D-9AC3-2C7301AFD073}"/>
                </a:ext>
              </a:extLst>
            </p:cNvPr>
            <p:cNvSpPr/>
            <p:nvPr/>
          </p:nvSpPr>
          <p:spPr>
            <a:xfrm>
              <a:off x="9769125" y="1589666"/>
              <a:ext cx="2167771" cy="48962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실행결과 학습률 </a:t>
              </a:r>
              <a:r>
                <a:rPr lang="en-US" altLang="ko-KR"/>
                <a:t>0.0001</a:t>
              </a:r>
              <a:r>
                <a:rPr lang="ko-KR" altLang="en-US"/>
                <a:t>에서 최적의 결과를 확인함</a:t>
              </a:r>
              <a:endParaRPr lang="en-US" altLang="ko-KR"/>
            </a:p>
            <a:p>
              <a:pPr algn="ctr"/>
              <a:endParaRPr lang="en-US" altLang="ko-KR"/>
            </a:p>
            <a:p>
              <a:pPr marL="285750" indent="-285750" algn="ctr">
                <a:buFont typeface="Wingdings" panose="05000000000000000000" pitchFamily="2" charset="2"/>
                <a:buChar char="è"/>
              </a:pPr>
              <a:r>
                <a:rPr lang="ko-KR" altLang="en-US">
                  <a:sym typeface="Wingdings" panose="05000000000000000000" pitchFamily="2" charset="2"/>
                </a:rPr>
                <a:t>배치사이즈 </a:t>
              </a:r>
              <a:r>
                <a:rPr lang="en-US" altLang="ko-KR">
                  <a:sym typeface="Wingdings" panose="05000000000000000000" pitchFamily="2" charset="2"/>
                </a:rPr>
                <a:t>16,</a:t>
              </a:r>
            </a:p>
            <a:p>
              <a:pPr algn="ctr"/>
              <a:r>
                <a:rPr lang="en-US" altLang="ko-KR">
                  <a:sym typeface="Wingdings" panose="05000000000000000000" pitchFamily="2" charset="2"/>
                </a:rPr>
                <a:t>lr</a:t>
              </a:r>
              <a:r>
                <a:rPr lang="ko-KR" altLang="en-US">
                  <a:sym typeface="Wingdings" panose="05000000000000000000" pitchFamily="2" charset="2"/>
                </a:rPr>
                <a:t> </a:t>
              </a:r>
              <a:r>
                <a:rPr lang="en-US" altLang="ko-KR">
                  <a:sym typeface="Wingdings" panose="05000000000000000000" pitchFamily="2" charset="2"/>
                </a:rPr>
                <a:t>0.0001</a:t>
              </a:r>
            </a:p>
            <a:p>
              <a:pPr algn="ctr"/>
              <a:r>
                <a:rPr lang="ko-KR" altLang="en-US">
                  <a:sym typeface="Wingdings" panose="05000000000000000000" pitchFamily="2" charset="2"/>
                </a:rPr>
                <a:t> 로 작업결정함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568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12378" y="0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16BBEC-78D1-3405-324B-6C34B90ADE56}"/>
              </a:ext>
            </a:extLst>
          </p:cNvPr>
          <p:cNvGrpSpPr/>
          <p:nvPr/>
        </p:nvGrpSpPr>
        <p:grpSpPr>
          <a:xfrm>
            <a:off x="563405" y="1012539"/>
            <a:ext cx="11065190" cy="5643766"/>
            <a:chOff x="871706" y="1199223"/>
            <a:chExt cx="11065190" cy="5643766"/>
          </a:xfrm>
        </p:grpSpPr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C72DB2A5-6913-C20D-9AC3-2C7301AFD073}"/>
                </a:ext>
              </a:extLst>
            </p:cNvPr>
            <p:cNvSpPr/>
            <p:nvPr/>
          </p:nvSpPr>
          <p:spPr>
            <a:xfrm>
              <a:off x="9769125" y="1697166"/>
              <a:ext cx="2167771" cy="48962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실행결과 에포크 </a:t>
              </a:r>
              <a:r>
                <a:rPr lang="en-US" altLang="ko-KR"/>
                <a:t>57</a:t>
              </a:r>
              <a:r>
                <a:rPr lang="ko-KR" altLang="en-US"/>
                <a:t>이후 일정한 변화를 확인할 수 없었음</a:t>
              </a:r>
              <a:endParaRPr lang="en-US" altLang="ko-KR"/>
            </a:p>
            <a:p>
              <a:pPr algn="ctr"/>
              <a:endParaRPr lang="en-US" altLang="ko-KR"/>
            </a:p>
            <a:p>
              <a:pPr marL="285750" indent="-285750" algn="ctr">
                <a:buFont typeface="Wingdings" panose="05000000000000000000" pitchFamily="2" charset="2"/>
                <a:buChar char="è"/>
              </a:pPr>
              <a:r>
                <a:rPr lang="ko-KR" altLang="en-US">
                  <a:sym typeface="Wingdings" panose="05000000000000000000" pitchFamily="2" charset="2"/>
                </a:rPr>
                <a:t>배치 </a:t>
              </a:r>
              <a:r>
                <a:rPr lang="en-US" altLang="ko-KR">
                  <a:sym typeface="Wingdings" panose="05000000000000000000" pitchFamily="2" charset="2"/>
                </a:rPr>
                <a:t>16,</a:t>
              </a:r>
            </a:p>
            <a:p>
              <a:pPr algn="ctr"/>
              <a:r>
                <a:rPr lang="en-US" altLang="ko-KR">
                  <a:sym typeface="Wingdings" panose="05000000000000000000" pitchFamily="2" charset="2"/>
                </a:rPr>
                <a:t>lr</a:t>
              </a:r>
              <a:r>
                <a:rPr lang="ko-KR" altLang="en-US">
                  <a:sym typeface="Wingdings" panose="05000000000000000000" pitchFamily="2" charset="2"/>
                </a:rPr>
                <a:t> </a:t>
              </a:r>
              <a:r>
                <a:rPr lang="en-US" altLang="ko-KR">
                  <a:sym typeface="Wingdings" panose="05000000000000000000" pitchFamily="2" charset="2"/>
                </a:rPr>
                <a:t>0.0001,</a:t>
              </a:r>
            </a:p>
            <a:p>
              <a:pPr algn="ctr"/>
              <a:r>
                <a:rPr lang="ko-KR" altLang="en-US">
                  <a:sym typeface="Wingdings" panose="05000000000000000000" pitchFamily="2" charset="2"/>
                </a:rPr>
                <a:t> 에포크 </a:t>
              </a:r>
              <a:r>
                <a:rPr lang="en-US" altLang="ko-KR">
                  <a:sym typeface="Wingdings" panose="05000000000000000000" pitchFamily="2" charset="2"/>
                </a:rPr>
                <a:t>57</a:t>
              </a:r>
              <a:r>
                <a:rPr lang="ko-KR" altLang="en-US">
                  <a:sym typeface="Wingdings" panose="05000000000000000000" pitchFamily="2" charset="2"/>
                </a:rPr>
                <a:t>로 </a:t>
              </a:r>
              <a:endParaRPr lang="en-US" altLang="ko-KR">
                <a:sym typeface="Wingdings" panose="05000000000000000000" pitchFamily="2" charset="2"/>
              </a:endParaRPr>
            </a:p>
            <a:p>
              <a:pPr algn="ctr"/>
              <a:r>
                <a:rPr lang="ko-KR" altLang="en-US">
                  <a:sym typeface="Wingdings" panose="05000000000000000000" pitchFamily="2" charset="2"/>
                </a:rPr>
                <a:t>최종 결정함</a:t>
              </a:r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1764029-DD3E-DC02-2B11-C0F57D6951AA}"/>
                </a:ext>
              </a:extLst>
            </p:cNvPr>
            <p:cNvGrpSpPr/>
            <p:nvPr/>
          </p:nvGrpSpPr>
          <p:grpSpPr>
            <a:xfrm>
              <a:off x="871706" y="1199223"/>
              <a:ext cx="7771919" cy="5643766"/>
              <a:chOff x="871706" y="1199223"/>
              <a:chExt cx="7771919" cy="564376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2B90006-45AB-6D24-995A-8337079B6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706" y="1595774"/>
                <a:ext cx="7736259" cy="2105635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F611825-4FD1-3F08-E867-6763A6F2E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706" y="4331854"/>
                <a:ext cx="7736259" cy="2082244"/>
              </a:xfrm>
              <a:prstGeom prst="rect">
                <a:avLst/>
              </a:prstGeom>
            </p:spPr>
          </p:pic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ABC261FD-7375-9980-81A8-E1C6B0BC1A7D}"/>
                  </a:ext>
                </a:extLst>
              </p:cNvPr>
              <p:cNvSpPr/>
              <p:nvPr/>
            </p:nvSpPr>
            <p:spPr>
              <a:xfrm>
                <a:off x="4050109" y="1199223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Loss</a:t>
                </a:r>
                <a:endParaRPr lang="ko-KR" altLang="en-US" sz="1400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460FD12-62A0-B343-ED8C-462878564A9F}"/>
                  </a:ext>
                </a:extLst>
              </p:cNvPr>
              <p:cNvSpPr/>
              <p:nvPr/>
            </p:nvSpPr>
            <p:spPr>
              <a:xfrm>
                <a:off x="4050108" y="3930274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Acc</a:t>
                </a:r>
                <a:endParaRPr lang="ko-KR" altLang="en-US" sz="140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BECF982-9F65-8E64-2EB6-2D361E5DED75}"/>
                  </a:ext>
                </a:extLst>
              </p:cNvPr>
              <p:cNvGrpSpPr/>
              <p:nvPr/>
            </p:nvGrpSpPr>
            <p:grpSpPr>
              <a:xfrm>
                <a:off x="7875476" y="3731226"/>
                <a:ext cx="762306" cy="458708"/>
                <a:chOff x="4533054" y="5892861"/>
                <a:chExt cx="762306" cy="458708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54903A62-8B1A-4C6A-355F-CE1D2AF12EB6}"/>
                    </a:ext>
                  </a:extLst>
                </p:cNvPr>
                <p:cNvGrpSpPr/>
                <p:nvPr/>
              </p:nvGrpSpPr>
              <p:grpSpPr>
                <a:xfrm>
                  <a:off x="4533054" y="5892861"/>
                  <a:ext cx="396800" cy="458706"/>
                  <a:chOff x="9268675" y="1186245"/>
                  <a:chExt cx="568314" cy="656977"/>
                </a:xfrm>
              </p:grpSpPr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3704BE87-CEFD-DA50-2E9B-21699EA3A317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D8474A-F340-E0C1-6E3A-16F97CEB43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A84B2318-A089-CA44-02BA-0EBFB884CB8F}"/>
                    </a:ext>
                  </a:extLst>
                </p:cNvPr>
                <p:cNvGrpSpPr/>
                <p:nvPr/>
              </p:nvGrpSpPr>
              <p:grpSpPr>
                <a:xfrm>
                  <a:off x="4916994" y="5895810"/>
                  <a:ext cx="378366" cy="455759"/>
                  <a:chOff x="10314690" y="1187728"/>
                  <a:chExt cx="541913" cy="652757"/>
                </a:xfrm>
              </p:grpSpPr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F0DB13D8-3F57-D0EF-103A-9F24B856CF1C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6ADFE72-DBEC-8FA3-8B12-08A63F2C72C4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DFC3B2F-402D-3F1B-2262-3CDBDB06EF92}"/>
                  </a:ext>
                </a:extLst>
              </p:cNvPr>
              <p:cNvGrpSpPr/>
              <p:nvPr/>
            </p:nvGrpSpPr>
            <p:grpSpPr>
              <a:xfrm>
                <a:off x="7881319" y="6384281"/>
                <a:ext cx="762306" cy="458708"/>
                <a:chOff x="4533054" y="5892861"/>
                <a:chExt cx="762306" cy="458708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C57963B9-83DB-9BEF-998E-849A82207517}"/>
                    </a:ext>
                  </a:extLst>
                </p:cNvPr>
                <p:cNvGrpSpPr/>
                <p:nvPr/>
              </p:nvGrpSpPr>
              <p:grpSpPr>
                <a:xfrm>
                  <a:off x="4533054" y="5892861"/>
                  <a:ext cx="396800" cy="458706"/>
                  <a:chOff x="9268675" y="1186245"/>
                  <a:chExt cx="568314" cy="656977"/>
                </a:xfrm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33093BD3-4F1F-6AFD-7BE3-D5E7D42A2557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BEECF54-93B4-BF9D-5745-ECE1257BE9F9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A0C130C-72E8-C956-4131-920B6230B17B}"/>
                    </a:ext>
                  </a:extLst>
                </p:cNvPr>
                <p:cNvGrpSpPr/>
                <p:nvPr/>
              </p:nvGrpSpPr>
              <p:grpSpPr>
                <a:xfrm>
                  <a:off x="4916994" y="5895810"/>
                  <a:ext cx="378366" cy="455759"/>
                  <a:chOff x="10314690" y="1187728"/>
                  <a:chExt cx="541913" cy="652757"/>
                </a:xfrm>
              </p:grpSpPr>
              <p:sp>
                <p:nvSpPr>
                  <p:cNvPr id="35" name="타원 34">
                    <a:extLst>
                      <a:ext uri="{FF2B5EF4-FFF2-40B4-BE49-F238E27FC236}">
                        <a16:creationId xmlns:a16="http://schemas.microsoft.com/office/drawing/2014/main" id="{4E666829-1436-9C75-DF2B-3CFA2CEC593E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2A961DA-ABFF-0295-A52F-DE9BB6C313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4A8B56A4-1C71-6E59-1CFC-9E8A3D7A2617}"/>
                  </a:ext>
                </a:extLst>
              </p:cNvPr>
              <p:cNvSpPr/>
              <p:nvPr/>
            </p:nvSpPr>
            <p:spPr>
              <a:xfrm>
                <a:off x="1940650" y="2648591"/>
                <a:ext cx="252000" cy="25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B2BF358-1CEB-8CD6-C0A9-CE0F2AD09FDB}"/>
                  </a:ext>
                </a:extLst>
              </p:cNvPr>
              <p:cNvSpPr/>
              <p:nvPr/>
            </p:nvSpPr>
            <p:spPr>
              <a:xfrm>
                <a:off x="1892355" y="4781716"/>
                <a:ext cx="252000" cy="25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2495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>
            <a:extLst>
              <a:ext uri="{FF2B5EF4-FFF2-40B4-BE49-F238E27FC236}">
                <a16:creationId xmlns:a16="http://schemas.microsoft.com/office/drawing/2014/main" id="{33D17242-9942-05D8-6643-6168BA34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98" y="4564463"/>
            <a:ext cx="7194395" cy="1529782"/>
          </a:xfrm>
          <a:prstGeom prst="rect">
            <a:avLst/>
          </a:prstGeom>
        </p:spPr>
      </p:pic>
      <p:pic>
        <p:nvPicPr>
          <p:cNvPr id="2" name="그림 6">
            <a:extLst>
              <a:ext uri="{FF2B5EF4-FFF2-40B4-BE49-F238E27FC236}">
                <a16:creationId xmlns:a16="http://schemas.microsoft.com/office/drawing/2014/main" id="{A5D7509E-90A6-6216-1525-A42A4FC9A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620" y="1924547"/>
            <a:ext cx="7278028" cy="15313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3E72E3-5541-DCCB-18D6-11E95BC3FCE6}"/>
              </a:ext>
            </a:extLst>
          </p:cNvPr>
          <p:cNvGrpSpPr/>
          <p:nvPr/>
        </p:nvGrpSpPr>
        <p:grpSpPr>
          <a:xfrm>
            <a:off x="8251683" y="3461330"/>
            <a:ext cx="995761" cy="312804"/>
            <a:chOff x="6534606" y="3413505"/>
            <a:chExt cx="995761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7F853DC-B249-5210-DA7C-FCAEAAB40F9B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66B2D0E-A004-8A49-2CF2-F426E11B44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7CADB8-CBBE-FA3F-1E75-D0F6A60825A6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FE94E3-2AD6-CCF9-A0B2-FA4187563046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3D6177-7C45-A533-11C9-7A675E4CC461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4B73A8-4595-739E-A30D-F2FA46055DA6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D93C14B-9C2F-BBC4-2C26-8DBBCFBA8391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C301A2-28BC-9993-45C3-DD9CC1E47FA0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B9047D-AB2D-18FA-CED6-4F96BA7FBD5F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EF9B451-153B-A124-E8C7-D14641F5945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60C4C24-55B2-6BFA-C115-EEDD726D5313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CC3C49-7420-DB0E-92E0-D6D6C3E61B1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068624-3D11-3B29-255C-6F15963329A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ACCDF89-9DED-80FB-9C20-1141209DE88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799DF9-222B-24F6-0A37-62CD47B5478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F26309C-FEA7-01AB-5542-72175A250E27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D5F3AC30-CFA3-3214-9331-E016EC17DE9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97D6A1-0F50-6D46-C0CE-A164D0088C33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8E92F-2237-32FE-EC16-F9C3819FD491}"/>
              </a:ext>
            </a:extLst>
          </p:cNvPr>
          <p:cNvGrpSpPr/>
          <p:nvPr/>
        </p:nvGrpSpPr>
        <p:grpSpPr>
          <a:xfrm>
            <a:off x="10667780" y="6076468"/>
            <a:ext cx="1024336" cy="312810"/>
            <a:chOff x="6534589" y="3413502"/>
            <a:chExt cx="1024336" cy="31281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537635A-D226-2C76-F678-30366DEA7DFF}"/>
                </a:ext>
              </a:extLst>
            </p:cNvPr>
            <p:cNvGrpSpPr/>
            <p:nvPr/>
          </p:nvGrpSpPr>
          <p:grpSpPr>
            <a:xfrm>
              <a:off x="6534589" y="3416457"/>
              <a:ext cx="366742" cy="309855"/>
              <a:chOff x="9331842" y="1186245"/>
              <a:chExt cx="525264" cy="443784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AE1B25-DBF3-FB54-3A50-E7772BC45C1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42678B-44A1-B1A2-0CF6-936F6E7FDD8B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3AF135-815C-581C-0F03-B84ECBC77FF9}"/>
                </a:ext>
              </a:extLst>
            </p:cNvPr>
            <p:cNvGrpSpPr/>
            <p:nvPr/>
          </p:nvGrpSpPr>
          <p:grpSpPr>
            <a:xfrm>
              <a:off x="6878676" y="3413502"/>
              <a:ext cx="336161" cy="307240"/>
              <a:chOff x="9824672" y="1186978"/>
              <a:chExt cx="481465" cy="440043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C1C2C0F-8128-487D-1C36-503055010BC7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559B37-25CF-38A3-353D-E851FD571A44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391632-AD4F-FCF3-E8DF-3E0D25F53832}"/>
                </a:ext>
              </a:extLst>
            </p:cNvPr>
            <p:cNvGrpSpPr/>
            <p:nvPr/>
          </p:nvGrpSpPr>
          <p:grpSpPr>
            <a:xfrm>
              <a:off x="7198485" y="3419405"/>
              <a:ext cx="360440" cy="301344"/>
              <a:chOff x="10282728" y="1187728"/>
              <a:chExt cx="516239" cy="43159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BC8E10C-B01C-D78B-C5F7-E7F64AB8F6E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75858F-617E-2C22-21B4-0AB7004854BB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385F55-22E9-CBB3-81B1-A78E79C2073F}"/>
              </a:ext>
            </a:extLst>
          </p:cNvPr>
          <p:cNvGrpSpPr/>
          <p:nvPr/>
        </p:nvGrpSpPr>
        <p:grpSpPr>
          <a:xfrm>
            <a:off x="8211892" y="6071759"/>
            <a:ext cx="995761" cy="312804"/>
            <a:chOff x="6534606" y="3413505"/>
            <a:chExt cx="995761" cy="31280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373F6F-D79A-E13F-2E77-E0F340EA283F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73D8B-F464-359C-D31A-B15E40FCE2AC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D7AF7A-6A3D-3055-C680-97450F51C767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079390-73E4-0FA4-C8C1-06B14F2C763C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B3B6069A-4171-A21E-9664-E217C83C4B62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764875-1A74-E878-34CC-5DDC37A13360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73F0092-0E8B-A897-7325-3BF0D8A2A7AF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A047BD2-02D1-3179-D8E3-B5AF8969780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C59D3B-9608-46CC-6643-B356BC38F1C7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5C7D0210-6CB3-C0DD-DC18-9B7CB9EAF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63199"/>
              </p:ext>
            </p:extLst>
          </p:nvPr>
        </p:nvGraphicFramePr>
        <p:xfrm>
          <a:off x="250853" y="2647507"/>
          <a:ext cx="3680587" cy="341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12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15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645C6E-C443-ACA4-DAFB-C366CF37E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510166"/>
              </p:ext>
            </p:extLst>
          </p:nvPr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AD0DB7-AC0C-B25D-8072-611CCFC7EC6B}"/>
              </a:ext>
            </a:extLst>
          </p:cNvPr>
          <p:cNvSpPr/>
          <p:nvPr/>
        </p:nvSpPr>
        <p:spPr>
          <a:xfrm>
            <a:off x="4164525" y="1246093"/>
            <a:ext cx="7802187" cy="533557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93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5C7D0210-6CB3-C0DD-DC18-9B7CB9EAF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62911"/>
              </p:ext>
            </p:extLst>
          </p:nvPr>
        </p:nvGraphicFramePr>
        <p:xfrm>
          <a:off x="250853" y="2647507"/>
          <a:ext cx="3680587" cy="341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10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13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16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400"/>
                        <a:t>lr=0.0001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645C6E-C443-ACA4-DAFB-C366CF37EC95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pic>
        <p:nvPicPr>
          <p:cNvPr id="9" name="그림 10">
            <a:extLst>
              <a:ext uri="{FF2B5EF4-FFF2-40B4-BE49-F238E27FC236}">
                <a16:creationId xmlns:a16="http://schemas.microsoft.com/office/drawing/2014/main" id="{19E181AF-7348-B3DB-1171-5868619A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89" y="1977211"/>
            <a:ext cx="7252447" cy="1487155"/>
          </a:xfrm>
          <a:prstGeom prst="rect">
            <a:avLst/>
          </a:prstGeom>
        </p:spPr>
      </p:pic>
      <p:pic>
        <p:nvPicPr>
          <p:cNvPr id="18" name="그림 14">
            <a:extLst>
              <a:ext uri="{FF2B5EF4-FFF2-40B4-BE49-F238E27FC236}">
                <a16:creationId xmlns:a16="http://schemas.microsoft.com/office/drawing/2014/main" id="{D3414967-93D2-005A-B272-8924AFA2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88" y="4534703"/>
            <a:ext cx="7252446" cy="149998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E59416D-453F-F62D-E69D-DB5F478075B4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2AAD562-C945-E608-8BE9-8E92312B4834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AEE1E45-6B42-C36F-230B-DE9D1C47DE2A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F46974C-8947-64A6-5E6C-156D31BAFF64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334E56B-EC42-9CD3-3E53-CB6376BD7CFE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304AF52-709A-4212-576F-384B78A10405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A60DBF4-69C0-FD51-FC01-AA1B4A1B5D6A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2400949-0FF5-6769-BDAC-3924A4C68AFF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9A5F7C1-0C30-937C-381F-D679757B136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CCA66C-ED36-76D7-1C58-0BFBF9975DFF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B6CD806-1EE7-DF3C-42A9-4B490A1395F1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F4C239CA-B67B-BD99-DCF2-8D14C056659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9F856F-704E-01E5-CDBB-3101EA35717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7C73E4B-2072-E2E9-F7C1-8D3C8B812E5B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6B719D5-5037-97D9-FA69-EBEC9848227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844CC3-CCD2-A504-1A75-09E46B675589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7723707-26D5-529B-DC01-9FF93F92F0E3}"/>
              </a:ext>
            </a:extLst>
          </p:cNvPr>
          <p:cNvGrpSpPr/>
          <p:nvPr/>
        </p:nvGrpSpPr>
        <p:grpSpPr>
          <a:xfrm>
            <a:off x="10667780" y="6076468"/>
            <a:ext cx="1024336" cy="312810"/>
            <a:chOff x="6534589" y="3413502"/>
            <a:chExt cx="1024336" cy="31281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65A2782-D4F5-75DD-6BE7-DCF7CED2CB7C}"/>
                </a:ext>
              </a:extLst>
            </p:cNvPr>
            <p:cNvGrpSpPr/>
            <p:nvPr/>
          </p:nvGrpSpPr>
          <p:grpSpPr>
            <a:xfrm>
              <a:off x="6534589" y="3416457"/>
              <a:ext cx="366742" cy="309855"/>
              <a:chOff x="9331842" y="1186245"/>
              <a:chExt cx="525264" cy="443784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B792A40-5E34-455C-FBFB-00171040565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01EFBD1-21C3-4559-A2E4-1BFA1F1085F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AA9313C-615F-197A-6221-FD959AB939D5}"/>
                </a:ext>
              </a:extLst>
            </p:cNvPr>
            <p:cNvGrpSpPr/>
            <p:nvPr/>
          </p:nvGrpSpPr>
          <p:grpSpPr>
            <a:xfrm>
              <a:off x="6878676" y="3413502"/>
              <a:ext cx="336161" cy="307240"/>
              <a:chOff x="9824672" y="1186978"/>
              <a:chExt cx="481465" cy="440043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E19FF18-058E-429D-8369-A3EB1ABB1A92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05D478D-90D8-D72D-086D-3C2F6DA0AE3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1929290-320D-2860-5144-0D93445AA054}"/>
                </a:ext>
              </a:extLst>
            </p:cNvPr>
            <p:cNvGrpSpPr/>
            <p:nvPr/>
          </p:nvGrpSpPr>
          <p:grpSpPr>
            <a:xfrm>
              <a:off x="7198485" y="3419405"/>
              <a:ext cx="360440" cy="301344"/>
              <a:chOff x="10282728" y="1187728"/>
              <a:chExt cx="516239" cy="431595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E94ED976-A0A8-110E-2E04-8920159E7E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5F96E7B-0555-AADD-C614-D866AA4E2919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4C13FF8-B46F-6B81-865F-189E78A404AC}"/>
              </a:ext>
            </a:extLst>
          </p:cNvPr>
          <p:cNvGrpSpPr/>
          <p:nvPr/>
        </p:nvGrpSpPr>
        <p:grpSpPr>
          <a:xfrm>
            <a:off x="8250293" y="3452732"/>
            <a:ext cx="995761" cy="312804"/>
            <a:chOff x="6534606" y="3413505"/>
            <a:chExt cx="995761" cy="312804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80265A5-522B-78B4-3454-894BADD31A14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4971F4E-7193-B8AE-E2E8-2CEBF573963E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9BB4B88-101C-4F4D-463A-540E0A01D12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36C502E-C9E3-4051-6DDF-FABD55DA1BDA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5BAD006-7072-2A69-096F-6BE0E5C2B0C1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7DC6CB-9F31-701B-A2F3-D3AB54C243BD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CBA8291-D61F-0944-5ECB-FA0ECB7FD0FF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F323E476-383B-4B92-6CBE-BBDBD07311A2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0FA7911-9004-E8CB-7C15-0918485AE200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BE128C0-64B3-4786-1302-79C161BDA0CB}"/>
              </a:ext>
            </a:extLst>
          </p:cNvPr>
          <p:cNvGrpSpPr/>
          <p:nvPr/>
        </p:nvGrpSpPr>
        <p:grpSpPr>
          <a:xfrm>
            <a:off x="8208486" y="6072775"/>
            <a:ext cx="995761" cy="312804"/>
            <a:chOff x="6534606" y="3413505"/>
            <a:chExt cx="995761" cy="31280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FE0D9029-507F-D85F-2A53-ABEC951E025A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A4D4436D-C4AA-AE45-14CE-10C29B242E50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05ABAE-0BBA-28A6-1284-7EB931D0ACC9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AC3A14D-3ABD-FFCE-7C15-B6D372AFC5B2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EA5F1FD1-704D-7536-2395-D10D9F330DDC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4D50B73-DC55-2F4F-B073-FDA5BFA52B8A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134437BB-8171-5010-F0C9-807C4FCA773E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83B4DF41-D67B-5FBD-B05D-E10E39D45CEF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CADFC72-05CB-D150-4EA2-E8D77CC9EF80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4513A6D-40DC-1A17-34CD-CC1404E63483}"/>
              </a:ext>
            </a:extLst>
          </p:cNvPr>
          <p:cNvSpPr/>
          <p:nvPr/>
        </p:nvSpPr>
        <p:spPr>
          <a:xfrm>
            <a:off x="4164525" y="1246093"/>
            <a:ext cx="7802187" cy="533557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41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5C7D0210-6CB3-C0DD-DC18-9B7CB9EAF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001254"/>
              </p:ext>
            </p:extLst>
          </p:nvPr>
        </p:nvGraphicFramePr>
        <p:xfrm>
          <a:off x="250853" y="2647507"/>
          <a:ext cx="3680587" cy="341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11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14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17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645C6E-C443-ACA4-DAFB-C366CF37EC95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722BE45-3A9D-E664-3F9E-5DAB2B45A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91" y="4618249"/>
            <a:ext cx="7279200" cy="147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BFFA98-6A98-825A-1AF9-1ED13980B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091" y="1920044"/>
            <a:ext cx="7279200" cy="14954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78FD03E-9A15-A294-74C9-940D17B7B426}"/>
              </a:ext>
            </a:extLst>
          </p:cNvPr>
          <p:cNvGrpSpPr/>
          <p:nvPr/>
        </p:nvGrpSpPr>
        <p:grpSpPr>
          <a:xfrm>
            <a:off x="8251683" y="3461330"/>
            <a:ext cx="995761" cy="312804"/>
            <a:chOff x="6534606" y="3413505"/>
            <a:chExt cx="995761" cy="31280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500C24F-B014-A37C-EEFB-3F3D53876CC7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7ACE0C09-63CA-F0B2-95B2-BE24E770DE20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EF2E7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D12D8C-1BA2-5C3F-8D95-55B177A84E6B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5BD40D9-35A0-E8FC-49FA-83910763F1B0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00624DD-378A-52F1-BC5D-BE2946904F67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652C98-5CB5-C86A-7431-FD10D85D39A6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4536F79-8310-4913-792F-41925B1AABE4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4BF57CC-D99A-25E2-1A8F-95A99BFCDEE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0078B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702FCA-2A91-9535-C14A-7868DA314946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E49ED3D-8707-D3D0-D083-349A5EFDE7F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C68A6A-E48D-D005-554B-DA03516D61FC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DF537E-FEA3-846D-404D-20A3FB24FD54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F07F4BF-328B-AFDE-D4FC-BB4A43982490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756113-ECEC-46FB-ABFF-20C80AF81A58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00052FB-641C-3F3D-772D-40C3F418B161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2731D1-D1A4-7FA2-3A01-233F33CBC379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3D9DA52-9519-997A-40A4-62A281E60C1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73C086B-2655-D653-6B05-55606018D40E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5BA1EA-7EA9-BF31-BA11-DE39074678AD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478950D-BE17-92C1-1A71-32FB70EAE397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982D316B-A311-5266-21A4-703154A39C4B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10D025-0560-F1DB-EC17-9ED9882079BB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A8975E2-4FE2-0B41-422E-27E7AE80336E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7C54F7-5E9B-1D15-D1CD-5107857C375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604DA11-6956-A32B-C3E6-7C67B7794F6D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76F113D-250D-649C-6CB5-6207E4E6BE1B}"/>
              </a:ext>
            </a:extLst>
          </p:cNvPr>
          <p:cNvGrpSpPr/>
          <p:nvPr/>
        </p:nvGrpSpPr>
        <p:grpSpPr>
          <a:xfrm>
            <a:off x="8249388" y="6076303"/>
            <a:ext cx="995761" cy="312804"/>
            <a:chOff x="6534606" y="3413505"/>
            <a:chExt cx="995761" cy="31280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171B5A1-E105-0024-A432-6ECA8212E63C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38742EB-CE29-3D47-AFF2-B3C774172FB9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EF2E7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9C8ED9B-E424-C786-08A4-A221BA1825AB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FF6078B-70AF-928A-2BF8-6E6B1810882D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1BA7C829-00B6-4BF0-DA34-684AFFED4407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F9F0834-D7F6-6B30-4E73-653DA282757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8AAA6CF-6DC2-24DC-5D45-E2007A7B7F6C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41875A19-3BB7-59FC-7EA1-E387430804C3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0078B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ECB9DE-6F12-E8FA-878D-6E3989CEF82A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989BF2E-A264-2F99-A6B6-730A4C26ADF7}"/>
              </a:ext>
            </a:extLst>
          </p:cNvPr>
          <p:cNvGrpSpPr/>
          <p:nvPr/>
        </p:nvGrpSpPr>
        <p:grpSpPr>
          <a:xfrm>
            <a:off x="10702656" y="6070904"/>
            <a:ext cx="1024340" cy="312804"/>
            <a:chOff x="6534606" y="3413505"/>
            <a:chExt cx="1024340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5A75C49-8C61-8901-BDF9-F41D7C76636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BBA5B4A3-50E2-C157-360F-0A9BF39DEE8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B80D59-FB8C-6534-48D6-633BF9C44ABF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95695A6-ACA0-0883-50D5-5007E8FE2A20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0A8A9B3-EA06-430D-3588-656AEBA094EE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8DED360-14C0-AEDD-1B03-DCAE8659927F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D9CC38F-741F-3367-30F1-5487A7F8939F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5429C135-9800-0F99-AA82-87A875C3076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78FC2F1-EBF0-3979-D3B6-256466CD8729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351AF88-5131-DEA0-D5FC-89FA4E4BEFEA}"/>
              </a:ext>
            </a:extLst>
          </p:cNvPr>
          <p:cNvSpPr/>
          <p:nvPr/>
        </p:nvSpPr>
        <p:spPr>
          <a:xfrm>
            <a:off x="4164525" y="1246093"/>
            <a:ext cx="7802187" cy="533557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186928-48D1-7774-6CEF-F98513137FC1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BDF26-289A-4FA7-F0BD-A9A36DD2CF99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AA526-B2AF-5137-318D-827111D43655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22AE73C-934A-58BA-7486-CC5E350C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28244" r="8710" b="29749"/>
          <a:stretch/>
        </p:blipFill>
        <p:spPr>
          <a:xfrm>
            <a:off x="314632" y="2462055"/>
            <a:ext cx="5506064" cy="2880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A1CEFA-F791-50A2-4D64-855513B1FC7D}"/>
              </a:ext>
            </a:extLst>
          </p:cNvPr>
          <p:cNvSpPr txBox="1"/>
          <p:nvPr/>
        </p:nvSpPr>
        <p:spPr>
          <a:xfrm>
            <a:off x="889023" y="1976417"/>
            <a:ext cx="43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“</a:t>
            </a:r>
            <a:r>
              <a:rPr lang="ko-KR" altLang="en-US" sz="2000" b="1" dirty="0">
                <a:solidFill>
                  <a:srgbClr val="FF0000"/>
                </a:solidFill>
              </a:rPr>
              <a:t>코로나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자가 진단</a:t>
            </a:r>
            <a:r>
              <a:rPr lang="en-US" altLang="ko-KR" b="1" dirty="0"/>
              <a:t>” </a:t>
            </a:r>
            <a:r>
              <a:rPr lang="ko-KR" altLang="en-US" b="1" dirty="0"/>
              <a:t>키워드 검색 </a:t>
            </a:r>
            <a:r>
              <a:rPr lang="ko-KR" altLang="en-US" b="1" dirty="0" err="1"/>
              <a:t>연관어</a:t>
            </a:r>
            <a:endParaRPr lang="ko-KR" altLang="en-US" b="1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5B87D9FB-CC36-0828-D838-1210C3C54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738714"/>
              </p:ext>
            </p:extLst>
          </p:nvPr>
        </p:nvGraphicFramePr>
        <p:xfrm>
          <a:off x="5938686" y="1031195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081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192922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검사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0.163043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키트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0.097826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자가진단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0.086957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코로나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0.076087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가격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0.065217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0.054348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부담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0.054348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무증상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진자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구매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비용</a:t>
                      </a:r>
                      <a:endParaRPr lang="en-US" altLang="ko-KR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경우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발생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7978677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9486A6-2BF4-0A1F-4C36-1C51AFA30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683"/>
              </p:ext>
            </p:extLst>
          </p:nvPr>
        </p:nvGraphicFramePr>
        <p:xfrm>
          <a:off x="8868699" y="1031195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96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976374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174462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지불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수요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급증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안팎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21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일주일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현재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편의점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84723935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휴가</a:t>
                      </a:r>
                      <a:endParaRPr lang="en-US" altLang="ko-KR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크게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때문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여행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A3927B-E9CF-591C-48F9-9B942607704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3B9DA2-7AF8-BCB2-8230-B23DC1D1D6F2}"/>
              </a:ext>
            </a:extLst>
          </p:cNvPr>
          <p:cNvSpPr txBox="1"/>
          <p:nvPr/>
        </p:nvSpPr>
        <p:spPr>
          <a:xfrm>
            <a:off x="314631" y="5526062"/>
            <a:ext cx="5216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j-lt"/>
              </a:rPr>
              <a:t>출처 </a:t>
            </a:r>
            <a:r>
              <a:rPr lang="en-US" altLang="ko-KR" sz="1200">
                <a:latin typeface="+mj-lt"/>
              </a:rPr>
              <a:t>: </a:t>
            </a:r>
            <a:r>
              <a:rPr lang="ko-KR" altLang="en-US" sz="1200">
                <a:latin typeface="+mj-lt"/>
              </a:rPr>
              <a:t>메디칼타임즈</a:t>
            </a:r>
            <a:r>
              <a:rPr lang="en-US" altLang="ko-KR" sz="1200">
                <a:latin typeface="+mj-lt"/>
              </a:rPr>
              <a:t>,</a:t>
            </a:r>
            <a:r>
              <a:rPr lang="ko-KR" altLang="en-US" sz="1200">
                <a:latin typeface="+mj-lt"/>
              </a:rPr>
              <a:t>동아일보</a:t>
            </a:r>
            <a:r>
              <a:rPr lang="en-US" altLang="ko-KR" sz="1200">
                <a:latin typeface="+mj-lt"/>
              </a:rPr>
              <a:t>,</a:t>
            </a:r>
            <a:r>
              <a:rPr lang="ko-KR" altLang="en-US" sz="1200">
                <a:latin typeface="+mj-lt"/>
              </a:rPr>
              <a:t>연합뉴스 등 </a:t>
            </a:r>
            <a:r>
              <a:rPr lang="en-US" altLang="ko-KR" sz="1200">
                <a:latin typeface="+mj-lt"/>
              </a:rPr>
              <a:t>2022.12.09 </a:t>
            </a:r>
            <a:r>
              <a:rPr lang="ko-KR" altLang="en-US" sz="1200">
                <a:latin typeface="+mj-lt"/>
              </a:rPr>
              <a:t>최근 </a:t>
            </a:r>
            <a:r>
              <a:rPr lang="en-US" altLang="ko-KR" sz="1200">
                <a:latin typeface="+mj-lt"/>
              </a:rPr>
              <a:t>10</a:t>
            </a:r>
            <a:r>
              <a:rPr lang="ko-KR" altLang="en-US" sz="1200">
                <a:latin typeface="+mj-lt"/>
              </a:rPr>
              <a:t>건 내 기사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7737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9E89E8-9327-C6DE-2D24-396FBC124798}"/>
              </a:ext>
            </a:extLst>
          </p:cNvPr>
          <p:cNvGrpSpPr/>
          <p:nvPr/>
        </p:nvGrpSpPr>
        <p:grpSpPr>
          <a:xfrm>
            <a:off x="1570373" y="1331683"/>
            <a:ext cx="8736497" cy="5097592"/>
            <a:chOff x="1570373" y="1389558"/>
            <a:chExt cx="8736497" cy="509759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2CC7F4-7263-7B4E-B55C-F1942997411C}"/>
                </a:ext>
              </a:extLst>
            </p:cNvPr>
            <p:cNvSpPr/>
            <p:nvPr/>
          </p:nvSpPr>
          <p:spPr>
            <a:xfrm>
              <a:off x="1570374" y="4725261"/>
              <a:ext cx="8736496" cy="1761889"/>
            </a:xfrm>
            <a:prstGeom prst="roundRect">
              <a:avLst/>
            </a:prstGeom>
            <a:solidFill>
              <a:srgbClr val="2C4A8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6FCDE2B-FFA8-0B05-13E8-3A77811D6B0F}"/>
                </a:ext>
              </a:extLst>
            </p:cNvPr>
            <p:cNvSpPr/>
            <p:nvPr/>
          </p:nvSpPr>
          <p:spPr>
            <a:xfrm>
              <a:off x="1570373" y="2007225"/>
              <a:ext cx="8736496" cy="1761888"/>
            </a:xfrm>
            <a:prstGeom prst="roundRect">
              <a:avLst/>
            </a:prstGeom>
            <a:solidFill>
              <a:srgbClr val="2C4A8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10BA24-47F0-A880-937F-F743A25A2A57}"/>
                </a:ext>
              </a:extLst>
            </p:cNvPr>
            <p:cNvSpPr txBox="1"/>
            <p:nvPr/>
          </p:nvSpPr>
          <p:spPr>
            <a:xfrm>
              <a:off x="1570373" y="1389558"/>
              <a:ext cx="528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solidFill>
                    <a:schemeClr val="tx2"/>
                  </a:solidFill>
                  <a:latin typeface="+mj-lt"/>
                </a:rPr>
                <a:t>Vgg16 </a:t>
              </a:r>
              <a:r>
                <a:rPr lang="ko-KR" altLang="en-US" sz="2400" b="1">
                  <a:solidFill>
                    <a:schemeClr val="tx2"/>
                  </a:solidFill>
                  <a:latin typeface="+mj-lt"/>
                </a:rPr>
                <a:t>실행 결과</a:t>
              </a:r>
              <a:endParaRPr lang="en-US" altLang="ko-KR" sz="2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4B3B9D-AF74-8371-911E-78F9425D267A}"/>
                </a:ext>
              </a:extLst>
            </p:cNvPr>
            <p:cNvSpPr txBox="1"/>
            <p:nvPr/>
          </p:nvSpPr>
          <p:spPr>
            <a:xfrm>
              <a:off x="1570374" y="2312481"/>
              <a:ext cx="87364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</a:rPr>
                <a:t>train</a:t>
              </a:r>
              <a:r>
                <a:rPr lang="ko-KR" altLang="en-US" sz="2400">
                  <a:solidFill>
                    <a:schemeClr val="bg1"/>
                  </a:solidFill>
                </a:rPr>
                <a:t>의 학습이 빠르고 이에 따른 과적합 문제가 발생</a:t>
              </a:r>
              <a:endParaRPr lang="en-US" altLang="ko-KR" sz="24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>
                  <a:solidFill>
                    <a:schemeClr val="bg1"/>
                  </a:solidFill>
                </a:rPr>
                <a:t>과적합 문제로 인해 </a:t>
              </a:r>
              <a:endParaRPr lang="en-US" altLang="ko-KR" sz="24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>
                  <a:solidFill>
                    <a:schemeClr val="bg1"/>
                  </a:solidFill>
                </a:rPr>
                <a:t>전체적으로 </a:t>
              </a:r>
              <a:r>
                <a:rPr lang="en-US" altLang="ko-KR" sz="2400">
                  <a:solidFill>
                    <a:schemeClr val="bg1"/>
                  </a:solidFill>
                </a:rPr>
                <a:t>Test</a:t>
              </a:r>
              <a:r>
                <a:rPr lang="ko-KR" altLang="en-US" sz="2400">
                  <a:solidFill>
                    <a:schemeClr val="bg1"/>
                  </a:solidFill>
                </a:rPr>
                <a:t>의 </a:t>
              </a:r>
              <a:r>
                <a:rPr lang="en-US" altLang="ko-KR" sz="2400">
                  <a:solidFill>
                    <a:schemeClr val="bg1"/>
                  </a:solidFill>
                </a:rPr>
                <a:t>Acc</a:t>
              </a:r>
              <a:r>
                <a:rPr lang="ko-KR" altLang="en-US" sz="2400">
                  <a:solidFill>
                    <a:schemeClr val="bg1"/>
                  </a:solidFill>
                </a:rPr>
                <a:t>값이 하락</a:t>
              </a:r>
              <a:r>
                <a:rPr lang="en-US" altLang="ko-KR" sz="2400">
                  <a:solidFill>
                    <a:schemeClr val="bg1"/>
                  </a:solidFill>
                </a:rPr>
                <a:t>,</a:t>
              </a:r>
              <a:r>
                <a:rPr lang="ko-KR" altLang="en-US" sz="2400">
                  <a:solidFill>
                    <a:schemeClr val="bg1"/>
                  </a:solidFill>
                </a:rPr>
                <a:t> </a:t>
              </a:r>
              <a:r>
                <a:rPr lang="en-US" altLang="ko-KR" sz="2400">
                  <a:solidFill>
                    <a:schemeClr val="bg1"/>
                  </a:solidFill>
                </a:rPr>
                <a:t>Loss </a:t>
              </a:r>
              <a:r>
                <a:rPr lang="ko-KR" altLang="en-US" sz="2400">
                  <a:solidFill>
                    <a:schemeClr val="bg1"/>
                  </a:solidFill>
                </a:rPr>
                <a:t>값이 상승함</a:t>
              </a:r>
              <a:endParaRPr lang="en-US" altLang="ko-KR" sz="24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74A618-489E-E0DE-AE69-F49BE9E19B94}"/>
                </a:ext>
              </a:extLst>
            </p:cNvPr>
            <p:cNvSpPr txBox="1"/>
            <p:nvPr/>
          </p:nvSpPr>
          <p:spPr>
            <a:xfrm>
              <a:off x="1570374" y="5209414"/>
              <a:ext cx="87364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sym typeface="Wingdings" panose="05000000000000000000" pitchFamily="2" charset="2"/>
                </a:rPr>
                <a:t>Learning</a:t>
              </a:r>
              <a:r>
                <a:rPr lang="ko-KR" altLang="en-US" sz="2400">
                  <a:solidFill>
                    <a:schemeClr val="bg1"/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2400">
                  <a:solidFill>
                    <a:schemeClr val="bg1"/>
                  </a:solidFill>
                  <a:sym typeface="Wingdings" panose="05000000000000000000" pitchFamily="2" charset="2"/>
                </a:rPr>
                <a:t>rate</a:t>
              </a:r>
              <a:r>
                <a:rPr lang="ko-KR" altLang="en-US" sz="2400">
                  <a:solidFill>
                    <a:schemeClr val="bg1"/>
                  </a:solidFill>
                  <a:sym typeface="Wingdings" panose="05000000000000000000" pitchFamily="2" charset="2"/>
                </a:rPr>
                <a:t>의 값이 매우 작아야 안정화를 보이고</a:t>
              </a:r>
              <a:endParaRPr lang="en-US" altLang="ko-KR" sz="240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2400">
                  <a:solidFill>
                    <a:schemeClr val="bg1"/>
                  </a:solidFill>
                  <a:sym typeface="Wingdings" panose="05000000000000000000" pitchFamily="2" charset="2"/>
                </a:rPr>
                <a:t>그에 맞는 배치사이즈를 맞춰야 원하는 결과를 보였음</a:t>
              </a:r>
              <a:endParaRPr lang="en-US" altLang="ko-KR" sz="2400">
                <a:solidFill>
                  <a:schemeClr val="bg1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순서도: 병합 10">
              <a:extLst>
                <a:ext uri="{FF2B5EF4-FFF2-40B4-BE49-F238E27FC236}">
                  <a16:creationId xmlns:a16="http://schemas.microsoft.com/office/drawing/2014/main" id="{B1429857-1788-6431-BEB9-9984F4EE570D}"/>
                </a:ext>
              </a:extLst>
            </p:cNvPr>
            <p:cNvSpPr/>
            <p:nvPr/>
          </p:nvSpPr>
          <p:spPr>
            <a:xfrm>
              <a:off x="5584087" y="4034480"/>
              <a:ext cx="709067" cy="303154"/>
            </a:xfrm>
            <a:prstGeom prst="flowChartMerge">
              <a:avLst/>
            </a:prstGeom>
            <a:solidFill>
              <a:srgbClr val="2C4A8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581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D29AE5-ED75-F8D7-3A48-A1F2C393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91" y="1868336"/>
            <a:ext cx="7279200" cy="15174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C0369D-B1E4-614C-1CAB-2EA0DF1D7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091" y="4618249"/>
            <a:ext cx="7279200" cy="14674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3E72E3-5541-DCCB-18D6-11E95BC3FCE6}"/>
              </a:ext>
            </a:extLst>
          </p:cNvPr>
          <p:cNvGrpSpPr/>
          <p:nvPr/>
        </p:nvGrpSpPr>
        <p:grpSpPr>
          <a:xfrm>
            <a:off x="8564896" y="3451170"/>
            <a:ext cx="680253" cy="312804"/>
            <a:chOff x="6534606" y="3413505"/>
            <a:chExt cx="680253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70B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FE94E3-2AD6-CCF9-A0B2-FA4187563046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3D6177-7C45-A533-11C9-7A675E4CC461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4B73A8-4595-739E-A30D-F2FA46055DA6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D93C14B-9C2F-BBC4-2C26-8DBBCFBA8391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C301A2-28BC-9993-45C3-DD9CC1E47FA0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B9047D-AB2D-18FA-CED6-4F96BA7FBD5F}"/>
              </a:ext>
            </a:extLst>
          </p:cNvPr>
          <p:cNvGrpSpPr/>
          <p:nvPr/>
        </p:nvGrpSpPr>
        <p:grpSpPr>
          <a:xfrm>
            <a:off x="11051259" y="3445607"/>
            <a:ext cx="680253" cy="312804"/>
            <a:chOff x="6534606" y="3413505"/>
            <a:chExt cx="680253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EF9B451-153B-A124-E8C7-D14641F5945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60C4C24-55B2-6BFA-C115-EEDD726D5313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CC3C49-7420-DB0E-92E0-D6D6C3E61B1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068624-3D11-3B29-255C-6F15963329A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ACCDF89-9DED-80FB-9C20-1141209DE88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799DF9-222B-24F6-0A37-62CD47B5478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300EA4-8B85-2CBF-CF7B-6BDD258C26E4}"/>
              </a:ext>
            </a:extLst>
          </p:cNvPr>
          <p:cNvSpPr/>
          <p:nvPr/>
        </p:nvSpPr>
        <p:spPr>
          <a:xfrm>
            <a:off x="263277" y="5335696"/>
            <a:ext cx="3668288" cy="1234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#16</a:t>
            </a:r>
            <a:r>
              <a:rPr lang="ko-KR" altLang="en-US"/>
              <a:t>의 </a:t>
            </a:r>
            <a:r>
              <a:rPr lang="en-US" altLang="ko-KR"/>
              <a:t>Loss </a:t>
            </a:r>
            <a:r>
              <a:rPr lang="ko-KR" altLang="en-US"/>
              <a:t>값이 상승하기 전 가장 높은 정확도를 확인함</a:t>
            </a:r>
            <a:endParaRPr lang="en-US" altLang="ko-KR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#16</a:t>
            </a:r>
            <a:r>
              <a:rPr lang="ko-KR" altLang="en-US">
                <a:sym typeface="Wingdings" panose="05000000000000000000" pitchFamily="2" charset="2"/>
              </a:rPr>
              <a:t>모델 에포크 </a:t>
            </a:r>
            <a:r>
              <a:rPr lang="en-US" altLang="ko-KR">
                <a:sym typeface="Wingdings" panose="05000000000000000000" pitchFamily="2" charset="2"/>
              </a:rPr>
              <a:t>21</a:t>
            </a:r>
            <a:r>
              <a:rPr lang="ko-KR" altLang="en-US">
                <a:sym typeface="Wingdings" panose="05000000000000000000" pitchFamily="2" charset="2"/>
              </a:rPr>
              <a:t>로 결정함</a:t>
            </a:r>
            <a:endParaRPr lang="en-US" altLang="ko-KR">
              <a:sym typeface="Wingdings" panose="05000000000000000000" pitchFamily="2" charset="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F05FB7-C328-B658-4B76-294D5292D64B}"/>
              </a:ext>
            </a:extLst>
          </p:cNvPr>
          <p:cNvGrpSpPr/>
          <p:nvPr/>
        </p:nvGrpSpPr>
        <p:grpSpPr>
          <a:xfrm>
            <a:off x="8568860" y="6070739"/>
            <a:ext cx="680253" cy="312804"/>
            <a:chOff x="6534606" y="3413505"/>
            <a:chExt cx="680253" cy="3128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71322E-43F7-44C1-F78F-E3779B84EF0A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9F16CDD-C73A-5EBA-375F-A421EE534097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70B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ACDE81-4FD7-D2D0-2080-092246E973A8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F68C1AE-53A1-EBDE-C7F7-961F0D5E24BE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12CE4A9-C013-93E3-82DD-9ADEF4F9F4F2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37052A-11E3-4E9D-045A-A875E8507B4C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CB2803-AFFD-81AB-EABE-8EC903EB77B8}"/>
              </a:ext>
            </a:extLst>
          </p:cNvPr>
          <p:cNvGrpSpPr/>
          <p:nvPr/>
        </p:nvGrpSpPr>
        <p:grpSpPr>
          <a:xfrm>
            <a:off x="11055223" y="6065176"/>
            <a:ext cx="680253" cy="312804"/>
            <a:chOff x="6534606" y="3413505"/>
            <a:chExt cx="680253" cy="31280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09270B9-BA19-4FD0-8F15-1AD28818EB34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4649CC6-4487-F4C4-7D87-EB191DD5BD71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793BDE-4D14-6C08-E3A7-16F393B75C2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911DCF2-FA85-5829-216E-B69B580899A6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788A5B7-4F71-CAD0-A5D5-46C2470D413E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E1902F-16B2-3E74-81A3-140ED5067E33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A4A21EA6-470A-1DD6-9930-2F6656EFFCBE}"/>
              </a:ext>
            </a:extLst>
          </p:cNvPr>
          <p:cNvSpPr/>
          <p:nvPr/>
        </p:nvSpPr>
        <p:spPr>
          <a:xfrm>
            <a:off x="7856589" y="2828581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18BC20-1B4E-D627-A23C-01723A95794C}"/>
              </a:ext>
            </a:extLst>
          </p:cNvPr>
          <p:cNvSpPr/>
          <p:nvPr/>
        </p:nvSpPr>
        <p:spPr>
          <a:xfrm>
            <a:off x="7887069" y="4714465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6A6D07-D13E-4C1D-566E-3F218C66D34E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graphicFrame>
        <p:nvGraphicFramePr>
          <p:cNvPr id="16" name="표 11">
            <a:extLst>
              <a:ext uri="{FF2B5EF4-FFF2-40B4-BE49-F238E27FC236}">
                <a16:creationId xmlns:a16="http://schemas.microsoft.com/office/drawing/2014/main" id="{7317FC79-5394-9C93-ACBC-60B8FB15A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89630"/>
              </p:ext>
            </p:extLst>
          </p:nvPr>
        </p:nvGraphicFramePr>
        <p:xfrm>
          <a:off x="250853" y="2647507"/>
          <a:ext cx="3680587" cy="2469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11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16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2BD618-B1EC-109E-F604-89757D5789AC}"/>
              </a:ext>
            </a:extLst>
          </p:cNvPr>
          <p:cNvSpPr/>
          <p:nvPr/>
        </p:nvSpPr>
        <p:spPr>
          <a:xfrm>
            <a:off x="4164525" y="1246093"/>
            <a:ext cx="7802187" cy="532367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798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29DF8A2-5C15-80FE-BBCE-0C99968BD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563887"/>
              </p:ext>
            </p:extLst>
          </p:nvPr>
        </p:nvGraphicFramePr>
        <p:xfrm>
          <a:off x="6480313" y="1590592"/>
          <a:ext cx="5285217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1739">
                  <a:extLst>
                    <a:ext uri="{9D8B030D-6E8A-4147-A177-3AD203B41FA5}">
                      <a16:colId xmlns:a16="http://schemas.microsoft.com/office/drawing/2014/main" val="185393428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2194180297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48424761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9253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50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90536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760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2225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012250"/>
                  </a:ext>
                </a:extLst>
              </a:tr>
            </a:tbl>
          </a:graphicData>
        </a:graphic>
      </p:graphicFrame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AE63DED-A208-77FD-A1BD-337486166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37022"/>
              </p:ext>
            </p:extLst>
          </p:nvPr>
        </p:nvGraphicFramePr>
        <p:xfrm>
          <a:off x="6480313" y="4719620"/>
          <a:ext cx="528521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2609">
                  <a:extLst>
                    <a:ext uri="{9D8B030D-6E8A-4147-A177-3AD203B41FA5}">
                      <a16:colId xmlns:a16="http://schemas.microsoft.com/office/drawing/2014/main" val="1836722652"/>
                    </a:ext>
                  </a:extLst>
                </a:gridCol>
                <a:gridCol w="2642609">
                  <a:extLst>
                    <a:ext uri="{9D8B030D-6E8A-4147-A177-3AD203B41FA5}">
                      <a16:colId xmlns:a16="http://schemas.microsoft.com/office/drawing/2014/main" val="1043902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0.748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69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0.061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재현율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0.943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36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F1-score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0.115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813912"/>
                  </a:ext>
                </a:extLst>
              </a:tr>
            </a:tbl>
          </a:graphicData>
        </a:graphic>
      </p:graphicFrame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99E83738-BD59-AD36-200F-7BDEEC1A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70998"/>
              </p:ext>
            </p:extLst>
          </p:nvPr>
        </p:nvGraphicFramePr>
        <p:xfrm>
          <a:off x="426471" y="1590592"/>
          <a:ext cx="5285217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1739">
                  <a:extLst>
                    <a:ext uri="{9D8B030D-6E8A-4147-A177-3AD203B41FA5}">
                      <a16:colId xmlns:a16="http://schemas.microsoft.com/office/drawing/2014/main" val="185393428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2194180297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48424761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9253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790536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939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2046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5012250"/>
                  </a:ext>
                </a:extLst>
              </a:tr>
            </a:tbl>
          </a:graphicData>
        </a:graphic>
      </p:graphicFrame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04516E9C-F50F-3270-17A8-9C71D9AE5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49777"/>
              </p:ext>
            </p:extLst>
          </p:nvPr>
        </p:nvGraphicFramePr>
        <p:xfrm>
          <a:off x="426471" y="4719620"/>
          <a:ext cx="528521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2609">
                  <a:extLst>
                    <a:ext uri="{9D8B030D-6E8A-4147-A177-3AD203B41FA5}">
                      <a16:colId xmlns:a16="http://schemas.microsoft.com/office/drawing/2014/main" val="1836722652"/>
                    </a:ext>
                  </a:extLst>
                </a:gridCol>
                <a:gridCol w="2642609">
                  <a:extLst>
                    <a:ext uri="{9D8B030D-6E8A-4147-A177-3AD203B41FA5}">
                      <a16:colId xmlns:a16="http://schemas.microsoft.com/office/drawing/2014/main" val="1043902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0.683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69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0.029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재현율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0.547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36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F1-score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0.056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8139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10E3ED-F632-53FE-0496-78B92DFDB10E}"/>
              </a:ext>
            </a:extLst>
          </p:cNvPr>
          <p:cNvSpPr txBox="1"/>
          <p:nvPr/>
        </p:nvSpPr>
        <p:spPr>
          <a:xfrm>
            <a:off x="426470" y="1038445"/>
            <a:ext cx="528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2"/>
                </a:solidFill>
                <a:latin typeface="+mj-lt"/>
              </a:rPr>
              <a:t>resnet34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6C3F6-C35C-89C3-DD5D-AD309DDD4A1E}"/>
              </a:ext>
            </a:extLst>
          </p:cNvPr>
          <p:cNvSpPr txBox="1"/>
          <p:nvPr/>
        </p:nvSpPr>
        <p:spPr>
          <a:xfrm>
            <a:off x="6480313" y="1041860"/>
            <a:ext cx="528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2"/>
                </a:solidFill>
                <a:latin typeface="+mj-lt"/>
              </a:rPr>
              <a:t>vgg16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3354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5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마무리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39669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보완할 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79186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느낀 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518703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</a:t>
            </a:r>
            <a:r>
              <a:rPr lang="en-US" altLang="ko-KR" sz="1400" b="1">
                <a:solidFill>
                  <a:schemeClr val="tx2"/>
                </a:solidFill>
                <a:latin typeface="+mj-lt"/>
              </a:rPr>
              <a:t>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출처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478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323">
            <a:extLst>
              <a:ext uri="{FF2B5EF4-FFF2-40B4-BE49-F238E27FC236}">
                <a16:creationId xmlns:a16="http://schemas.microsoft.com/office/drawing/2014/main" id="{35119DA4-B1DD-F753-9C14-7C52365F9F3B}"/>
              </a:ext>
            </a:extLst>
          </p:cNvPr>
          <p:cNvSpPr/>
          <p:nvPr/>
        </p:nvSpPr>
        <p:spPr>
          <a:xfrm>
            <a:off x="8393499" y="2128149"/>
            <a:ext cx="3198923" cy="1488795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자유형 323">
            <a:extLst>
              <a:ext uri="{FF2B5EF4-FFF2-40B4-BE49-F238E27FC236}">
                <a16:creationId xmlns:a16="http://schemas.microsoft.com/office/drawing/2014/main" id="{F94B2186-6495-EF9D-2956-C68CDB525A9E}"/>
              </a:ext>
            </a:extLst>
          </p:cNvPr>
          <p:cNvSpPr/>
          <p:nvPr/>
        </p:nvSpPr>
        <p:spPr>
          <a:xfrm>
            <a:off x="2727040" y="4675859"/>
            <a:ext cx="3198923" cy="1488795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8" name="Freeform 162">
            <a:extLst>
              <a:ext uri="{FF2B5EF4-FFF2-40B4-BE49-F238E27FC236}">
                <a16:creationId xmlns:a16="http://schemas.microsoft.com/office/drawing/2014/main" id="{4FB32236-85F0-A843-8E2B-EB7FD755E0C8}"/>
              </a:ext>
            </a:extLst>
          </p:cNvPr>
          <p:cNvSpPr>
            <a:spLocks noEditPoints="1"/>
          </p:cNvSpPr>
          <p:nvPr/>
        </p:nvSpPr>
        <p:spPr bwMode="auto">
          <a:xfrm>
            <a:off x="271628" y="4863431"/>
            <a:ext cx="36513" cy="942975"/>
          </a:xfrm>
          <a:custGeom>
            <a:avLst/>
            <a:gdLst>
              <a:gd name="T0" fmla="*/ 215 w 257"/>
              <a:gd name="T1" fmla="*/ 6611 h 6611"/>
              <a:gd name="T2" fmla="*/ 215 w 257"/>
              <a:gd name="T3" fmla="*/ 6611 h 6611"/>
              <a:gd name="T4" fmla="*/ 215 w 257"/>
              <a:gd name="T5" fmla="*/ 6611 h 6611"/>
              <a:gd name="T6" fmla="*/ 215 w 257"/>
              <a:gd name="T7" fmla="*/ 6611 h 6611"/>
              <a:gd name="T8" fmla="*/ 215 w 257"/>
              <a:gd name="T9" fmla="*/ 6611 h 6611"/>
              <a:gd name="T10" fmla="*/ 215 w 257"/>
              <a:gd name="T11" fmla="*/ 6611 h 6611"/>
              <a:gd name="T12" fmla="*/ 215 w 257"/>
              <a:gd name="T13" fmla="*/ 6611 h 6611"/>
              <a:gd name="T14" fmla="*/ 215 w 257"/>
              <a:gd name="T15" fmla="*/ 6609 h 6611"/>
              <a:gd name="T16" fmla="*/ 215 w 257"/>
              <a:gd name="T17" fmla="*/ 6611 h 6611"/>
              <a:gd name="T18" fmla="*/ 215 w 257"/>
              <a:gd name="T19" fmla="*/ 6609 h 6611"/>
              <a:gd name="T20" fmla="*/ 72 w 257"/>
              <a:gd name="T21" fmla="*/ 758 h 6611"/>
              <a:gd name="T22" fmla="*/ 0 w 257"/>
              <a:gd name="T23" fmla="*/ 0 h 6611"/>
              <a:gd name="T24" fmla="*/ 215 w 257"/>
              <a:gd name="T25" fmla="*/ 6609 h 6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7" h="6611"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cubicBezTo>
                  <a:pt x="215" y="6610"/>
                  <a:pt x="215" y="6610"/>
                  <a:pt x="215" y="6609"/>
                </a:cubicBezTo>
                <a:cubicBezTo>
                  <a:pt x="215" y="6610"/>
                  <a:pt x="215" y="6610"/>
                  <a:pt x="215" y="6611"/>
                </a:cubicBezTo>
                <a:close/>
                <a:moveTo>
                  <a:pt x="215" y="6609"/>
                </a:moveTo>
                <a:cubicBezTo>
                  <a:pt x="216" y="6499"/>
                  <a:pt x="249" y="3041"/>
                  <a:pt x="72" y="758"/>
                </a:cubicBezTo>
                <a:cubicBezTo>
                  <a:pt x="57" y="597"/>
                  <a:pt x="17" y="151"/>
                  <a:pt x="0" y="0"/>
                </a:cubicBezTo>
                <a:cubicBezTo>
                  <a:pt x="257" y="2171"/>
                  <a:pt x="216" y="6486"/>
                  <a:pt x="215" y="6609"/>
                </a:cubicBezTo>
              </a:path>
            </a:pathLst>
          </a:custGeom>
          <a:solidFill>
            <a:srgbClr val="87B5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4" name="자유형 323">
            <a:extLst>
              <a:ext uri="{FF2B5EF4-FFF2-40B4-BE49-F238E27FC236}">
                <a16:creationId xmlns:a16="http://schemas.microsoft.com/office/drawing/2014/main" id="{8FC3F15B-60B0-7B45-AC33-A5E2749B3A4A}"/>
              </a:ext>
            </a:extLst>
          </p:cNvPr>
          <p:cNvSpPr/>
          <p:nvPr/>
        </p:nvSpPr>
        <p:spPr>
          <a:xfrm>
            <a:off x="2718225" y="2122460"/>
            <a:ext cx="3198923" cy="1488795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3C9A860-0FD3-B94F-AF0A-FA4B4B00B2E8}"/>
              </a:ext>
            </a:extLst>
          </p:cNvPr>
          <p:cNvSpPr txBox="1"/>
          <p:nvPr/>
        </p:nvSpPr>
        <p:spPr>
          <a:xfrm>
            <a:off x="3066788" y="2451359"/>
            <a:ext cx="2763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/>
                </a:solidFill>
              </a:rPr>
              <a:t>재생 시간과 기침의 시작지점을 맞춰서 성능을 보완하고 싶다</a:t>
            </a:r>
            <a:r>
              <a:rPr lang="en-US" altLang="ko-KR" sz="1600" b="1">
                <a:solidFill>
                  <a:schemeClr val="tx2"/>
                </a:solidFill>
              </a:rPr>
              <a:t>.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471E4AF3-8D46-6B43-9518-E110D51633B2}"/>
              </a:ext>
            </a:extLst>
          </p:cNvPr>
          <p:cNvSpPr/>
          <p:nvPr/>
        </p:nvSpPr>
        <p:spPr>
          <a:xfrm>
            <a:off x="5270817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김영원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DFACD126-A157-0A40-B1F9-AE5A93DA5433}"/>
              </a:ext>
            </a:extLst>
          </p:cNvPr>
          <p:cNvSpPr/>
          <p:nvPr/>
        </p:nvSpPr>
        <p:spPr>
          <a:xfrm>
            <a:off x="10946091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정호영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803E7C24-330C-874B-803E-AAC7A958F36D}"/>
              </a:ext>
            </a:extLst>
          </p:cNvPr>
          <p:cNvSpPr/>
          <p:nvPr/>
        </p:nvSpPr>
        <p:spPr>
          <a:xfrm>
            <a:off x="5251189" y="628937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김혜원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BF490FF7-BB82-C941-981B-FDE32DAE44AF}"/>
              </a:ext>
            </a:extLst>
          </p:cNvPr>
          <p:cNvSpPr txBox="1"/>
          <p:nvPr/>
        </p:nvSpPr>
        <p:spPr>
          <a:xfrm>
            <a:off x="2489670" y="767973"/>
            <a:ext cx="721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tx2"/>
                </a:solidFill>
                <a:latin typeface="+mj-lt"/>
              </a:rPr>
              <a:t>보완할 점</a:t>
            </a:r>
            <a:endParaRPr lang="ko-KR" altLang="en-US" sz="32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75A74D5D-3D89-4B4C-9115-6F79A29BA8D0}"/>
              </a:ext>
            </a:extLst>
          </p:cNvPr>
          <p:cNvCxnSpPr>
            <a:cxnSpLocks/>
          </p:cNvCxnSpPr>
          <p:nvPr/>
        </p:nvCxnSpPr>
        <p:spPr>
          <a:xfrm>
            <a:off x="0" y="1517245"/>
            <a:ext cx="12192000" cy="0"/>
          </a:xfrm>
          <a:prstGeom prst="line">
            <a:avLst/>
          </a:prstGeom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249ABB9-2B0B-77C8-E02D-9555E2EA5659}"/>
              </a:ext>
            </a:extLst>
          </p:cNvPr>
          <p:cNvSpPr/>
          <p:nvPr/>
        </p:nvSpPr>
        <p:spPr>
          <a:xfrm>
            <a:off x="528896" y="1897806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D35ADA1-5DBE-778D-F07F-EFD3C2BA3B95}"/>
              </a:ext>
            </a:extLst>
          </p:cNvPr>
          <p:cNvSpPr/>
          <p:nvPr/>
        </p:nvSpPr>
        <p:spPr>
          <a:xfrm>
            <a:off x="6273691" y="1899314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3D1FE4-490F-3589-6F09-A4635B3E56D6}"/>
              </a:ext>
            </a:extLst>
          </p:cNvPr>
          <p:cNvSpPr/>
          <p:nvPr/>
        </p:nvSpPr>
        <p:spPr>
          <a:xfrm>
            <a:off x="545511" y="4441058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사람, 여자이(가) 표시된 사진&#10;&#10;자동 생성된 설명">
            <a:extLst>
              <a:ext uri="{FF2B5EF4-FFF2-40B4-BE49-F238E27FC236}">
                <a16:creationId xmlns:a16="http://schemas.microsoft.com/office/drawing/2014/main" id="{C5B5EA4B-D986-11F7-90A0-7975B457E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9782" l="9627" r="89784">
                        <a14:foregroundMark x1="34185" y1="77342" x2="25147" y2="89978"/>
                        <a14:foregroundMark x1="25147" y1="89978" x2="24361" y2="93464"/>
                        <a14:foregroundMark x1="55992" y1="71460" x2="36542" y2="72331"/>
                        <a14:foregroundMark x1="64244" y1="76035" x2="70727" y2="89107"/>
                        <a14:foregroundMark x1="65815" y1="86492" x2="74263" y2="97386"/>
                        <a14:foregroundMark x1="48723" y1="95207" x2="48723" y2="997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5" y="4458328"/>
            <a:ext cx="1944159" cy="1753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DAC01D-747B-4B2C-21CF-5112284DB112}"/>
              </a:ext>
            </a:extLst>
          </p:cNvPr>
          <p:cNvSpPr txBox="1"/>
          <p:nvPr/>
        </p:nvSpPr>
        <p:spPr>
          <a:xfrm>
            <a:off x="3185057" y="5004758"/>
            <a:ext cx="256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/>
                </a:solidFill>
              </a:rPr>
              <a:t>시간을 지정하거나 기침소리를 편집해서 편의성을 보완하고 싶다</a:t>
            </a:r>
            <a:r>
              <a:rPr lang="en-US" altLang="ko-KR" sz="1600" b="1">
                <a:solidFill>
                  <a:schemeClr val="tx2"/>
                </a:solidFill>
              </a:rPr>
              <a:t>.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8CB0FB-5B50-6FC5-BC9E-C0036C299AD5}"/>
              </a:ext>
            </a:extLst>
          </p:cNvPr>
          <p:cNvSpPr txBox="1"/>
          <p:nvPr/>
        </p:nvSpPr>
        <p:spPr>
          <a:xfrm>
            <a:off x="8829370" y="2457048"/>
            <a:ext cx="2763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/>
                </a:solidFill>
              </a:rPr>
              <a:t>타 사이트 챗봇을 참고하여</a:t>
            </a:r>
            <a:endParaRPr lang="en-US" altLang="ko-KR" sz="1600" b="1">
              <a:solidFill>
                <a:schemeClr val="tx2"/>
              </a:solidFill>
            </a:endParaRPr>
          </a:p>
          <a:p>
            <a:r>
              <a:rPr lang="ko-KR" altLang="en-US" sz="1600" b="1">
                <a:solidFill>
                  <a:schemeClr val="tx2"/>
                </a:solidFill>
              </a:rPr>
              <a:t>기능들이 기능들을 추가해</a:t>
            </a:r>
            <a:endParaRPr lang="en-US" altLang="ko-KR" sz="1600" b="1">
              <a:solidFill>
                <a:schemeClr val="tx2"/>
              </a:solidFill>
            </a:endParaRPr>
          </a:p>
          <a:p>
            <a:r>
              <a:rPr lang="ko-KR" altLang="en-US" sz="1600" b="1">
                <a:solidFill>
                  <a:schemeClr val="tx2"/>
                </a:solidFill>
              </a:rPr>
              <a:t>다양성을 보완하고 싶다</a:t>
            </a:r>
            <a:r>
              <a:rPr lang="en-US" altLang="ko-KR" sz="1600" b="1">
                <a:solidFill>
                  <a:schemeClr val="tx2"/>
                </a:solidFill>
              </a:rPr>
              <a:t>.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71C6A2-A839-F616-14D0-A5AAA37FBA25}"/>
              </a:ext>
            </a:extLst>
          </p:cNvPr>
          <p:cNvGrpSpPr/>
          <p:nvPr/>
        </p:nvGrpSpPr>
        <p:grpSpPr>
          <a:xfrm>
            <a:off x="6662058" y="4456930"/>
            <a:ext cx="4930364" cy="1754578"/>
            <a:chOff x="6662058" y="4456930"/>
            <a:chExt cx="4930364" cy="175457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7F5A8BD-D738-F72E-B924-CE616FD1BA3A}"/>
                </a:ext>
              </a:extLst>
            </p:cNvPr>
            <p:cNvSpPr/>
            <p:nvPr/>
          </p:nvSpPr>
          <p:spPr>
            <a:xfrm>
              <a:off x="6662058" y="4456930"/>
              <a:ext cx="4930364" cy="1754578"/>
            </a:xfrm>
            <a:prstGeom prst="roundRect">
              <a:avLst/>
            </a:prstGeom>
            <a:solidFill>
              <a:srgbClr val="E6EBF7"/>
            </a:solidFill>
            <a:ln>
              <a:solidFill>
                <a:srgbClr val="E6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80C5AB-9081-5547-EB7C-B12C046F00E6}"/>
                </a:ext>
              </a:extLst>
            </p:cNvPr>
            <p:cNvSpPr txBox="1"/>
            <p:nvPr/>
          </p:nvSpPr>
          <p:spPr>
            <a:xfrm>
              <a:off x="6730846" y="4965164"/>
              <a:ext cx="4861576" cy="1157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김영원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https://github.com/Sodness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정호영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 HoYoung12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김혜원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https://github.com/kimhyewon2323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pic>
          <p:nvPicPr>
            <p:cNvPr id="1028" name="Picture 4" descr="Github 로고 - 무료 소셜 미디어개 아이콘">
              <a:extLst>
                <a:ext uri="{FF2B5EF4-FFF2-40B4-BE49-F238E27FC236}">
                  <a16:creationId xmlns:a16="http://schemas.microsoft.com/office/drawing/2014/main" id="{B77A983B-17C3-72F5-F9C9-83044414A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431" y="4597825"/>
              <a:ext cx="367339" cy="367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715C4943-F67F-949A-4FE3-244C4FD96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8990" l="9910" r="89910">
                        <a14:foregroundMark x1="50090" y1="80000" x2="50270" y2="98182"/>
                        <a14:foregroundMark x1="50270" y1="98182" x2="49910" y2="98990"/>
                        <a14:foregroundMark x1="51171" y1="28081" x2="49730" y2="19798"/>
                        <a14:foregroundMark x1="56036" y1="14949" x2="54414" y2="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0726" y="2050365"/>
            <a:ext cx="1750088" cy="15608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099F93-38CE-5530-D18B-0D43399FD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500" l="10000" r="90000">
                        <a14:foregroundMark x1="54722" y1="77500" x2="55972" y2="90139"/>
                        <a14:foregroundMark x1="55972" y1="90139" x2="55556" y2="90278"/>
                        <a14:foregroundMark x1="49583" y1="88056" x2="45278" y2="9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893" y="1897806"/>
            <a:ext cx="1845789" cy="18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397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62">
            <a:extLst>
              <a:ext uri="{FF2B5EF4-FFF2-40B4-BE49-F238E27FC236}">
                <a16:creationId xmlns:a16="http://schemas.microsoft.com/office/drawing/2014/main" id="{4FB32236-85F0-A843-8E2B-EB7FD755E0C8}"/>
              </a:ext>
            </a:extLst>
          </p:cNvPr>
          <p:cNvSpPr>
            <a:spLocks noEditPoints="1"/>
          </p:cNvSpPr>
          <p:nvPr/>
        </p:nvSpPr>
        <p:spPr bwMode="auto">
          <a:xfrm>
            <a:off x="271628" y="4863431"/>
            <a:ext cx="36513" cy="942975"/>
          </a:xfrm>
          <a:custGeom>
            <a:avLst/>
            <a:gdLst>
              <a:gd name="T0" fmla="*/ 215 w 257"/>
              <a:gd name="T1" fmla="*/ 6611 h 6611"/>
              <a:gd name="T2" fmla="*/ 215 w 257"/>
              <a:gd name="T3" fmla="*/ 6611 h 6611"/>
              <a:gd name="T4" fmla="*/ 215 w 257"/>
              <a:gd name="T5" fmla="*/ 6611 h 6611"/>
              <a:gd name="T6" fmla="*/ 215 w 257"/>
              <a:gd name="T7" fmla="*/ 6611 h 6611"/>
              <a:gd name="T8" fmla="*/ 215 w 257"/>
              <a:gd name="T9" fmla="*/ 6611 h 6611"/>
              <a:gd name="T10" fmla="*/ 215 w 257"/>
              <a:gd name="T11" fmla="*/ 6611 h 6611"/>
              <a:gd name="T12" fmla="*/ 215 w 257"/>
              <a:gd name="T13" fmla="*/ 6611 h 6611"/>
              <a:gd name="T14" fmla="*/ 215 w 257"/>
              <a:gd name="T15" fmla="*/ 6609 h 6611"/>
              <a:gd name="T16" fmla="*/ 215 w 257"/>
              <a:gd name="T17" fmla="*/ 6611 h 6611"/>
              <a:gd name="T18" fmla="*/ 215 w 257"/>
              <a:gd name="T19" fmla="*/ 6609 h 6611"/>
              <a:gd name="T20" fmla="*/ 72 w 257"/>
              <a:gd name="T21" fmla="*/ 758 h 6611"/>
              <a:gd name="T22" fmla="*/ 0 w 257"/>
              <a:gd name="T23" fmla="*/ 0 h 6611"/>
              <a:gd name="T24" fmla="*/ 215 w 257"/>
              <a:gd name="T25" fmla="*/ 6609 h 6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7" h="6611"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cubicBezTo>
                  <a:pt x="215" y="6610"/>
                  <a:pt x="215" y="6610"/>
                  <a:pt x="215" y="6609"/>
                </a:cubicBezTo>
                <a:cubicBezTo>
                  <a:pt x="215" y="6610"/>
                  <a:pt x="215" y="6610"/>
                  <a:pt x="215" y="6611"/>
                </a:cubicBezTo>
                <a:close/>
                <a:moveTo>
                  <a:pt x="215" y="6609"/>
                </a:moveTo>
                <a:cubicBezTo>
                  <a:pt x="216" y="6499"/>
                  <a:pt x="249" y="3041"/>
                  <a:pt x="72" y="758"/>
                </a:cubicBezTo>
                <a:cubicBezTo>
                  <a:pt x="57" y="597"/>
                  <a:pt x="17" y="151"/>
                  <a:pt x="0" y="0"/>
                </a:cubicBezTo>
                <a:cubicBezTo>
                  <a:pt x="257" y="2171"/>
                  <a:pt x="216" y="6486"/>
                  <a:pt x="215" y="6609"/>
                </a:cubicBezTo>
              </a:path>
            </a:pathLst>
          </a:custGeom>
          <a:solidFill>
            <a:srgbClr val="87B5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4" name="자유형 323">
            <a:extLst>
              <a:ext uri="{FF2B5EF4-FFF2-40B4-BE49-F238E27FC236}">
                <a16:creationId xmlns:a16="http://schemas.microsoft.com/office/drawing/2014/main" id="{8FC3F15B-60B0-7B45-AC33-A5E2749B3A4A}"/>
              </a:ext>
            </a:extLst>
          </p:cNvPr>
          <p:cNvSpPr/>
          <p:nvPr/>
        </p:nvSpPr>
        <p:spPr>
          <a:xfrm>
            <a:off x="2718225" y="2122460"/>
            <a:ext cx="3198923" cy="1488795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5" name="자유형 324">
            <a:extLst>
              <a:ext uri="{FF2B5EF4-FFF2-40B4-BE49-F238E27FC236}">
                <a16:creationId xmlns:a16="http://schemas.microsoft.com/office/drawing/2014/main" id="{3E5ED64D-736F-0C42-8747-D5180ABB774D}"/>
              </a:ext>
            </a:extLst>
          </p:cNvPr>
          <p:cNvSpPr/>
          <p:nvPr/>
        </p:nvSpPr>
        <p:spPr>
          <a:xfrm>
            <a:off x="8393499" y="2122461"/>
            <a:ext cx="3198923" cy="1544616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6" name="자유형 325">
            <a:extLst>
              <a:ext uri="{FF2B5EF4-FFF2-40B4-BE49-F238E27FC236}">
                <a16:creationId xmlns:a16="http://schemas.microsoft.com/office/drawing/2014/main" id="{A9BED92C-F877-054C-8191-905B02CA4279}"/>
              </a:ext>
            </a:extLst>
          </p:cNvPr>
          <p:cNvSpPr/>
          <p:nvPr/>
        </p:nvSpPr>
        <p:spPr>
          <a:xfrm>
            <a:off x="2718225" y="4705311"/>
            <a:ext cx="3198923" cy="1488481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3C9A860-0FD3-B94F-AF0A-FA4B4B00B2E8}"/>
              </a:ext>
            </a:extLst>
          </p:cNvPr>
          <p:cNvSpPr txBox="1"/>
          <p:nvPr/>
        </p:nvSpPr>
        <p:spPr>
          <a:xfrm>
            <a:off x="3066788" y="2451359"/>
            <a:ext cx="2763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/>
                </a:solidFill>
              </a:rPr>
              <a:t>음성데이터를 다뤄본 경험으로 비슷한 프로젝트를 할 때 도움이 될거 같습니다</a:t>
            </a:r>
            <a:r>
              <a:rPr lang="en-US" altLang="ko-KR" sz="1600" b="1">
                <a:solidFill>
                  <a:schemeClr val="tx2"/>
                </a:solidFill>
              </a:rPr>
              <a:t>.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471E4AF3-8D46-6B43-9518-E110D51633B2}"/>
              </a:ext>
            </a:extLst>
          </p:cNvPr>
          <p:cNvSpPr/>
          <p:nvPr/>
        </p:nvSpPr>
        <p:spPr>
          <a:xfrm>
            <a:off x="5270817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김영원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DFACD126-A157-0A40-B1F9-AE5A93DA5433}"/>
              </a:ext>
            </a:extLst>
          </p:cNvPr>
          <p:cNvSpPr/>
          <p:nvPr/>
        </p:nvSpPr>
        <p:spPr>
          <a:xfrm>
            <a:off x="10946091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정호영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803E7C24-330C-874B-803E-AAC7A958F36D}"/>
              </a:ext>
            </a:extLst>
          </p:cNvPr>
          <p:cNvSpPr/>
          <p:nvPr/>
        </p:nvSpPr>
        <p:spPr>
          <a:xfrm>
            <a:off x="5251189" y="624918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김혜원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BF490FF7-BB82-C941-981B-FDE32DAE44AF}"/>
              </a:ext>
            </a:extLst>
          </p:cNvPr>
          <p:cNvSpPr txBox="1"/>
          <p:nvPr/>
        </p:nvSpPr>
        <p:spPr>
          <a:xfrm>
            <a:off x="2489670" y="767973"/>
            <a:ext cx="721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tx2"/>
                </a:solidFill>
                <a:latin typeface="+mj-lt"/>
              </a:rPr>
              <a:t>느낀 점</a:t>
            </a:r>
            <a:endParaRPr lang="ko-KR" altLang="en-US" sz="32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75A74D5D-3D89-4B4C-9115-6F79A29BA8D0}"/>
              </a:ext>
            </a:extLst>
          </p:cNvPr>
          <p:cNvCxnSpPr>
            <a:cxnSpLocks/>
          </p:cNvCxnSpPr>
          <p:nvPr/>
        </p:nvCxnSpPr>
        <p:spPr>
          <a:xfrm>
            <a:off x="0" y="1517245"/>
            <a:ext cx="12192000" cy="0"/>
          </a:xfrm>
          <a:prstGeom prst="line">
            <a:avLst/>
          </a:prstGeom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D73D1FE4-490F-3589-6F09-A4635B3E56D6}"/>
              </a:ext>
            </a:extLst>
          </p:cNvPr>
          <p:cNvSpPr/>
          <p:nvPr/>
        </p:nvSpPr>
        <p:spPr>
          <a:xfrm>
            <a:off x="545511" y="4441058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사람, 여자이(가) 표시된 사진&#10;&#10;자동 생성된 설명">
            <a:extLst>
              <a:ext uri="{FF2B5EF4-FFF2-40B4-BE49-F238E27FC236}">
                <a16:creationId xmlns:a16="http://schemas.microsoft.com/office/drawing/2014/main" id="{C5B5EA4B-D986-11F7-90A0-7975B457E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9782" l="9627" r="89784">
                        <a14:foregroundMark x1="34185" y1="77342" x2="25147" y2="89978"/>
                        <a14:foregroundMark x1="25147" y1="89978" x2="24361" y2="93464"/>
                        <a14:foregroundMark x1="55992" y1="71460" x2="36542" y2="72331"/>
                        <a14:foregroundMark x1="64244" y1="76035" x2="70727" y2="89107"/>
                        <a14:foregroundMark x1="65815" y1="86492" x2="74263" y2="97386"/>
                        <a14:foregroundMark x1="48723" y1="95207" x2="48723" y2="997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5" y="4458328"/>
            <a:ext cx="1944159" cy="1753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DAC01D-747B-4B2C-21CF-5112284DB112}"/>
              </a:ext>
            </a:extLst>
          </p:cNvPr>
          <p:cNvSpPr txBox="1"/>
          <p:nvPr/>
        </p:nvSpPr>
        <p:spPr>
          <a:xfrm>
            <a:off x="3185057" y="5034053"/>
            <a:ext cx="256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/>
                </a:solidFill>
              </a:rPr>
              <a:t>팀프로젝트라 협업의 중요성에 대해 느끼게 되었습니다</a:t>
            </a:r>
            <a:r>
              <a:rPr lang="en-US" altLang="ko-KR" sz="1600" b="1">
                <a:solidFill>
                  <a:schemeClr val="tx2"/>
                </a:solidFill>
              </a:rPr>
              <a:t>.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8CB0FB-5B50-6FC5-BC9E-C0036C299AD5}"/>
              </a:ext>
            </a:extLst>
          </p:cNvPr>
          <p:cNvSpPr txBox="1"/>
          <p:nvPr/>
        </p:nvSpPr>
        <p:spPr>
          <a:xfrm>
            <a:off x="8829370" y="2602382"/>
            <a:ext cx="276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/>
                </a:solidFill>
              </a:rPr>
              <a:t>커뮤니케이션의 중요성을 알게 되었습니다</a:t>
            </a:r>
            <a:r>
              <a:rPr lang="en-US" altLang="ko-KR" sz="1600" b="1">
                <a:solidFill>
                  <a:schemeClr val="tx2"/>
                </a:solidFill>
              </a:rPr>
              <a:t>.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036D51-6A55-C59E-B212-5907DB11F81F}"/>
              </a:ext>
            </a:extLst>
          </p:cNvPr>
          <p:cNvGrpSpPr/>
          <p:nvPr/>
        </p:nvGrpSpPr>
        <p:grpSpPr>
          <a:xfrm>
            <a:off x="6662058" y="4456930"/>
            <a:ext cx="4930364" cy="1754578"/>
            <a:chOff x="6662058" y="4456930"/>
            <a:chExt cx="4930364" cy="175457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9C68315-C5CF-10CE-B7D3-AEACD2EA16E7}"/>
                </a:ext>
              </a:extLst>
            </p:cNvPr>
            <p:cNvSpPr/>
            <p:nvPr/>
          </p:nvSpPr>
          <p:spPr>
            <a:xfrm>
              <a:off x="6662058" y="4456930"/>
              <a:ext cx="4930364" cy="1754578"/>
            </a:xfrm>
            <a:prstGeom prst="roundRect">
              <a:avLst/>
            </a:prstGeom>
            <a:solidFill>
              <a:srgbClr val="E6EBF7"/>
            </a:solidFill>
            <a:ln>
              <a:solidFill>
                <a:srgbClr val="E6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DBE662-1E3E-20AA-E8DF-C68575EF252F}"/>
                </a:ext>
              </a:extLst>
            </p:cNvPr>
            <p:cNvSpPr txBox="1"/>
            <p:nvPr/>
          </p:nvSpPr>
          <p:spPr>
            <a:xfrm>
              <a:off x="6730846" y="4965164"/>
              <a:ext cx="4861576" cy="1157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김영원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https://github.com/Sodness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정호영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 HoYoung12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김혜원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https://github.com/kimhyewon2323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pic>
          <p:nvPicPr>
            <p:cNvPr id="13" name="Picture 4" descr="Github 로고 - 무료 소셜 미디어개 아이콘">
              <a:extLst>
                <a:ext uri="{FF2B5EF4-FFF2-40B4-BE49-F238E27FC236}">
                  <a16:creationId xmlns:a16="http://schemas.microsoft.com/office/drawing/2014/main" id="{1F2AB85F-0329-BBB6-5A9B-023682C19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431" y="4597825"/>
              <a:ext cx="367339" cy="367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C7CC579-7BD3-D116-F9F8-0CFB2EA53536}"/>
              </a:ext>
            </a:extLst>
          </p:cNvPr>
          <p:cNvSpPr/>
          <p:nvPr/>
        </p:nvSpPr>
        <p:spPr>
          <a:xfrm>
            <a:off x="6273691" y="1899314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DE20476E-FC7A-ABB8-86BA-0BA4D0C8B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8990" l="9910" r="89910">
                        <a14:foregroundMark x1="50090" y1="80000" x2="50270" y2="98182"/>
                        <a14:foregroundMark x1="50270" y1="98182" x2="49910" y2="98990"/>
                        <a14:foregroundMark x1="51171" y1="28081" x2="49730" y2="19798"/>
                        <a14:foregroundMark x1="56036" y1="14949" x2="54414" y2="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0726" y="2050365"/>
            <a:ext cx="1750088" cy="156089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DDCA530-96D5-24A5-E80D-8ABFF31B5999}"/>
              </a:ext>
            </a:extLst>
          </p:cNvPr>
          <p:cNvSpPr/>
          <p:nvPr/>
        </p:nvSpPr>
        <p:spPr>
          <a:xfrm>
            <a:off x="528896" y="1897806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F0B945-0567-BC5C-7A97-C1512867E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500" l="10000" r="90000">
                        <a14:foregroundMark x1="54722" y1="77500" x2="55972" y2="90139"/>
                        <a14:foregroundMark x1="55972" y1="90139" x2="55556" y2="90278"/>
                        <a14:foregroundMark x1="49583" y1="88056" x2="45278" y2="9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893" y="1897806"/>
            <a:ext cx="1845789" cy="18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38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D8E371A-4BDD-5020-D5AB-388253F6718F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74E7677-31FB-00D7-CFE5-007223174E7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DF0651-5D2C-B695-AD81-F710CF3132E0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5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B0CF0-2E07-2FA8-0F2F-B42FEF450074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88CCB-913A-5565-E8E0-F3975490AC98}"/>
              </a:ext>
            </a:extLst>
          </p:cNvPr>
          <p:cNvSpPr txBox="1"/>
          <p:nvPr/>
        </p:nvSpPr>
        <p:spPr>
          <a:xfrm>
            <a:off x="614218" y="1224810"/>
            <a:ext cx="110490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7</a:t>
            </a:r>
            <a:r>
              <a:rPr lang="ko-KR" altLang="en-US" sz="1600" b="1" dirty="0">
                <a:latin typeface="+mj-lt"/>
              </a:rPr>
              <a:t> 슬라이드</a:t>
            </a:r>
            <a:r>
              <a:rPr lang="en-US" altLang="ko-KR" sz="1600" dirty="0">
                <a:latin typeface="+mj-lt"/>
              </a:rPr>
              <a:t>: https://www.doctorsnews.co.kr/news/articleView.html?idxno=143658</a:t>
            </a:r>
            <a:endParaRPr lang="en-US" altLang="ko-KR" sz="1600" b="1" dirty="0">
              <a:latin typeface="+mj-lt"/>
            </a:endParaRPr>
          </a:p>
          <a:p>
            <a:r>
              <a:rPr lang="en-US" altLang="ko-KR" sz="1600" b="1" dirty="0">
                <a:latin typeface="+mj-lt"/>
              </a:rPr>
              <a:t>25</a:t>
            </a:r>
            <a:r>
              <a:rPr lang="ko-KR" altLang="en-US" sz="1600" b="1" dirty="0">
                <a:latin typeface="+mj-lt"/>
              </a:rPr>
              <a:t> 슬라이드</a:t>
            </a:r>
            <a:r>
              <a:rPr lang="en-US" altLang="ko-KR" sz="1600" dirty="0">
                <a:latin typeface="+mj-lt"/>
              </a:rPr>
              <a:t>: https://towardsdatascience.com/a-comprehensive-hands-on-guide-to-transfer-learning-with-real-world-applications-in-deep-learning-212bf3b2f27a</a:t>
            </a:r>
          </a:p>
          <a:p>
            <a:r>
              <a:rPr lang="en-US" altLang="ko-KR" sz="1600" b="1" dirty="0">
                <a:latin typeface="+mj-lt"/>
              </a:rPr>
              <a:t>26 </a:t>
            </a:r>
            <a:r>
              <a:rPr lang="ko-KR" altLang="en-US" sz="1600" b="1" dirty="0">
                <a:latin typeface="+mj-lt"/>
              </a:rPr>
              <a:t>슬라이드</a:t>
            </a:r>
            <a:r>
              <a:rPr lang="en-US" altLang="ko-KR" sz="1600" dirty="0">
                <a:latin typeface="+mj-lt"/>
              </a:rPr>
              <a:t>: https://www.slideshare.net/xavigiro/image-classification-on-imagenet-d1l4-2017-upc-deep-learning-for-computer-vision/</a:t>
            </a:r>
          </a:p>
          <a:p>
            <a:r>
              <a:rPr lang="en-US" altLang="ko-KR" sz="1600" b="1" dirty="0">
                <a:latin typeface="+mj-lt"/>
              </a:rPr>
              <a:t>27 </a:t>
            </a:r>
            <a:r>
              <a:rPr lang="ko-KR" altLang="en-US" sz="1600" b="1" dirty="0">
                <a:latin typeface="+mj-lt"/>
              </a:rPr>
              <a:t>슬라이드</a:t>
            </a:r>
            <a:r>
              <a:rPr lang="en-US" altLang="ko-KR" sz="1600" dirty="0">
                <a:latin typeface="+mj-lt"/>
              </a:rPr>
              <a:t>: https://www.researchgate.net/figure/Algorithms-that-won-the-ImageNet-Large-Scale-Visual-Recognition-Challenge-ILSVRC-in_fig2_346091812</a:t>
            </a:r>
          </a:p>
          <a:p>
            <a:r>
              <a:rPr lang="en-US" altLang="ko-KR" sz="1600" b="1" dirty="0">
                <a:latin typeface="+mj-lt"/>
              </a:rPr>
              <a:t>45 </a:t>
            </a:r>
            <a:r>
              <a:rPr lang="ko-KR" altLang="en-US" sz="1600" b="1" dirty="0">
                <a:latin typeface="+mj-lt"/>
              </a:rPr>
              <a:t>슬라이드</a:t>
            </a:r>
            <a:r>
              <a:rPr lang="en-US" altLang="ko-KR" sz="1600" dirty="0">
                <a:latin typeface="+mj-lt"/>
              </a:rPr>
              <a:t>: https://cloud.google.com/dialogflow/es/docs/fulfillment-overview?hl=ko</a:t>
            </a:r>
          </a:p>
          <a:p>
            <a:r>
              <a:rPr lang="en-US" altLang="ko-KR" sz="1600" b="1" dirty="0">
                <a:latin typeface="+mj-lt"/>
              </a:rPr>
              <a:t>47</a:t>
            </a:r>
            <a:r>
              <a:rPr lang="ko-KR" altLang="en-US" sz="1600" b="1" dirty="0">
                <a:latin typeface="+mj-lt"/>
              </a:rPr>
              <a:t> 슬라이드</a:t>
            </a:r>
            <a:r>
              <a:rPr lang="en-US" altLang="ko-KR" sz="1600" dirty="0">
                <a:latin typeface="+mj-lt"/>
              </a:rPr>
              <a:t>: https://heung-bae-lee.github.io/2020/01/16/NLP_01/</a:t>
            </a:r>
          </a:p>
          <a:p>
            <a:r>
              <a:rPr lang="ko-KR" altLang="en-US" sz="1600" b="1" dirty="0">
                <a:latin typeface="+mj-lt"/>
              </a:rPr>
              <a:t>로그인</a:t>
            </a:r>
            <a:r>
              <a:rPr lang="en-US" altLang="ko-KR" sz="1600" b="1" dirty="0">
                <a:latin typeface="+mj-lt"/>
              </a:rPr>
              <a:t>,</a:t>
            </a:r>
            <a:r>
              <a:rPr lang="ko-KR" altLang="en-US" sz="1600" b="1" dirty="0">
                <a:latin typeface="+mj-lt"/>
              </a:rPr>
              <a:t>회원가입 페이지</a:t>
            </a:r>
            <a:r>
              <a:rPr lang="en-US" altLang="ko-KR" sz="1600" dirty="0">
                <a:latin typeface="+mj-lt"/>
              </a:rPr>
              <a:t>: https://getbootstrap.com/docs/4.0/examples/sign-in/</a:t>
            </a:r>
          </a:p>
          <a:p>
            <a:r>
              <a:rPr lang="ko-KR" altLang="en-US" sz="1600" b="1" dirty="0">
                <a:latin typeface="+mj-lt"/>
              </a:rPr>
              <a:t>홈페이지</a:t>
            </a:r>
            <a:r>
              <a:rPr lang="en-US" altLang="ko-KR" sz="1600" dirty="0">
                <a:latin typeface="+mj-lt"/>
              </a:rPr>
              <a:t>: https://nicepage.com/html-templates/preview/stop-covid-19-76644?device=desktop</a:t>
            </a:r>
          </a:p>
          <a:p>
            <a:r>
              <a:rPr lang="ko-KR" altLang="en-US" sz="1600" b="1" dirty="0">
                <a:latin typeface="+mj-lt"/>
              </a:rPr>
              <a:t>코로나 예방접종 현황 페이지</a:t>
            </a:r>
            <a:r>
              <a:rPr lang="en-US" altLang="ko-KR" sz="1600" dirty="0">
                <a:latin typeface="+mj-lt"/>
              </a:rPr>
              <a:t>: https://ncv.kdca.go.kr/</a:t>
            </a:r>
          </a:p>
          <a:p>
            <a:r>
              <a:rPr lang="ko-KR" altLang="en-US" sz="1600" b="1" dirty="0">
                <a:latin typeface="+mj-lt"/>
              </a:rPr>
              <a:t>코로나 누적 </a:t>
            </a:r>
            <a:r>
              <a:rPr lang="ko-KR" altLang="en-US" sz="1600" b="1" dirty="0" err="1">
                <a:latin typeface="+mj-lt"/>
              </a:rPr>
              <a:t>확진자</a:t>
            </a:r>
            <a:r>
              <a:rPr lang="ko-KR" altLang="en-US" sz="1600" b="1" dirty="0">
                <a:latin typeface="+mj-lt"/>
              </a:rPr>
              <a:t> 데이터</a:t>
            </a:r>
            <a:r>
              <a:rPr lang="en-US" altLang="ko-KR" sz="1600" dirty="0">
                <a:latin typeface="+mj-lt"/>
              </a:rPr>
              <a:t>: https://ncov.kdca.go.kr/tcmBoardList.do?brdId=3&amp;brdGubun=30&amp;dataGubun=</a:t>
            </a:r>
          </a:p>
          <a:p>
            <a:r>
              <a:rPr lang="en-US" altLang="ko-KR" sz="1600" dirty="0">
                <a:latin typeface="+mj-lt"/>
              </a:rPr>
              <a:t>&amp;</a:t>
            </a:r>
            <a:r>
              <a:rPr lang="en-US" altLang="ko-KR" sz="1600" dirty="0" err="1">
                <a:latin typeface="+mj-lt"/>
              </a:rPr>
              <a:t>ncvContSeq</a:t>
            </a:r>
            <a:r>
              <a:rPr lang="en-US" altLang="ko-KR" sz="1600" dirty="0">
                <a:latin typeface="+mj-lt"/>
              </a:rPr>
              <a:t>=&amp;</a:t>
            </a:r>
            <a:r>
              <a:rPr lang="en-US" altLang="ko-KR" sz="1600" dirty="0" err="1">
                <a:latin typeface="+mj-lt"/>
              </a:rPr>
              <a:t>contSeq</a:t>
            </a:r>
            <a:r>
              <a:rPr lang="en-US" altLang="ko-KR" sz="1600" dirty="0">
                <a:latin typeface="+mj-lt"/>
              </a:rPr>
              <a:t>=&amp;</a:t>
            </a:r>
            <a:r>
              <a:rPr lang="en-US" altLang="ko-KR" sz="1600" dirty="0" err="1">
                <a:latin typeface="+mj-lt"/>
              </a:rPr>
              <a:t>board_id</a:t>
            </a:r>
            <a:r>
              <a:rPr lang="en-US" altLang="ko-KR" sz="1600" dirty="0">
                <a:latin typeface="+mj-lt"/>
              </a:rPr>
              <a:t>=&amp;</a:t>
            </a:r>
            <a:r>
              <a:rPr lang="en-US" altLang="ko-KR" sz="1600" dirty="0" err="1">
                <a:latin typeface="+mj-lt"/>
              </a:rPr>
              <a:t>gubun</a:t>
            </a:r>
            <a:r>
              <a:rPr lang="en-US" altLang="ko-KR" sz="1600" dirty="0">
                <a:latin typeface="+mj-lt"/>
              </a:rPr>
              <a:t>=</a:t>
            </a:r>
          </a:p>
          <a:p>
            <a:r>
              <a:rPr lang="ko-KR" altLang="en-US" sz="1600" b="1" dirty="0">
                <a:latin typeface="+mj-lt"/>
              </a:rPr>
              <a:t>코로나 </a:t>
            </a:r>
            <a:r>
              <a:rPr lang="en-US" altLang="ko-KR" sz="1600" b="1" dirty="0" err="1">
                <a:latin typeface="+mj-lt"/>
              </a:rPr>
              <a:t>QnA</a:t>
            </a:r>
            <a:r>
              <a:rPr lang="en-US" altLang="ko-KR" sz="1600" b="1" dirty="0">
                <a:latin typeface="+mj-lt"/>
              </a:rPr>
              <a:t> </a:t>
            </a:r>
            <a:r>
              <a:rPr lang="ko-KR" altLang="en-US" sz="1600" b="1" dirty="0">
                <a:latin typeface="+mj-lt"/>
              </a:rPr>
              <a:t>페이지</a:t>
            </a:r>
            <a:r>
              <a:rPr lang="en-US" altLang="ko-KR" sz="1600" dirty="0">
                <a:latin typeface="+mj-lt"/>
              </a:rPr>
              <a:t>: https://ncv.kdca.go.kr/menu.es?mid=a12217000000</a:t>
            </a:r>
          </a:p>
          <a:p>
            <a:r>
              <a:rPr lang="ko-KR" altLang="en-US" sz="1600" b="1" dirty="0" err="1">
                <a:latin typeface="+mj-lt"/>
              </a:rPr>
              <a:t>확진시</a:t>
            </a:r>
            <a:r>
              <a:rPr lang="ko-KR" altLang="en-US" sz="1600" b="1" dirty="0">
                <a:latin typeface="+mj-lt"/>
              </a:rPr>
              <a:t> 조치안내 페이지</a:t>
            </a:r>
            <a:r>
              <a:rPr lang="en-US" altLang="ko-KR" sz="1600" dirty="0">
                <a:latin typeface="+mj-lt"/>
              </a:rPr>
              <a:t>: https://ncv.kdca.go.kr/menu.es?mid=a30401000000</a:t>
            </a:r>
          </a:p>
          <a:p>
            <a:endParaRPr lang="en-US" altLang="ko-KR" sz="1600" dirty="0">
              <a:latin typeface="+mj-lt"/>
            </a:endParaRPr>
          </a:p>
          <a:p>
            <a:endParaRPr lang="en-US" altLang="ko-KR" sz="1600" dirty="0">
              <a:latin typeface="+mj-lt"/>
            </a:endParaRPr>
          </a:p>
          <a:p>
            <a:endParaRPr lang="en-US" altLang="ko-KR" sz="1600" dirty="0">
              <a:latin typeface="+mj-lt"/>
            </a:endParaRPr>
          </a:p>
          <a:p>
            <a:endParaRPr lang="en-US" altLang="ko-K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621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자유형 190">
            <a:extLst>
              <a:ext uri="{FF2B5EF4-FFF2-40B4-BE49-F238E27FC236}">
                <a16:creationId xmlns:a16="http://schemas.microsoft.com/office/drawing/2014/main" id="{6D6CABC0-9ABC-8445-8764-96F5C8152779}"/>
              </a:ext>
            </a:extLst>
          </p:cNvPr>
          <p:cNvSpPr/>
          <p:nvPr/>
        </p:nvSpPr>
        <p:spPr>
          <a:xfrm>
            <a:off x="6687801" y="4088251"/>
            <a:ext cx="4901927" cy="2795493"/>
          </a:xfrm>
          <a:custGeom>
            <a:avLst/>
            <a:gdLst>
              <a:gd name="connsiteX0" fmla="*/ 2451127 w 4901927"/>
              <a:gd name="connsiteY0" fmla="*/ 0 h 2795493"/>
              <a:gd name="connsiteX1" fmla="*/ 2628612 w 4901927"/>
              <a:gd name="connsiteY1" fmla="*/ 133032 h 2795493"/>
              <a:gd name="connsiteX2" fmla="*/ 2504732 w 4901927"/>
              <a:gd name="connsiteY2" fmla="*/ 260181 h 2795493"/>
              <a:gd name="connsiteX3" fmla="*/ 2592004 w 4901927"/>
              <a:gd name="connsiteY3" fmla="*/ 885465 h 2795493"/>
              <a:gd name="connsiteX4" fmla="*/ 2811654 w 4901927"/>
              <a:gd name="connsiteY4" fmla="*/ 920766 h 2795493"/>
              <a:gd name="connsiteX5" fmla="*/ 2887486 w 4901927"/>
              <a:gd name="connsiteY5" fmla="*/ 705692 h 2795493"/>
              <a:gd name="connsiteX6" fmla="*/ 2838783 w 4901927"/>
              <a:gd name="connsiteY6" fmla="*/ 619074 h 2795493"/>
              <a:gd name="connsiteX7" fmla="*/ 2954165 w 4901927"/>
              <a:gd name="connsiteY7" fmla="*/ 572660 h 2795493"/>
              <a:gd name="connsiteX8" fmla="*/ 3031304 w 4901927"/>
              <a:gd name="connsiteY8" fmla="*/ 670718 h 2795493"/>
              <a:gd name="connsiteX9" fmla="*/ 2945667 w 4901927"/>
              <a:gd name="connsiteY9" fmla="*/ 721381 h 2795493"/>
              <a:gd name="connsiteX10" fmla="*/ 2903829 w 4901927"/>
              <a:gd name="connsiteY10" fmla="*/ 945281 h 2795493"/>
              <a:gd name="connsiteX11" fmla="*/ 3112039 w 4901927"/>
              <a:gd name="connsiteY11" fmla="*/ 1024381 h 2795493"/>
              <a:gd name="connsiteX12" fmla="*/ 3500022 w 4901927"/>
              <a:gd name="connsiteY12" fmla="*/ 526899 h 2795493"/>
              <a:gd name="connsiteX13" fmla="*/ 3455896 w 4901927"/>
              <a:gd name="connsiteY13" fmla="*/ 354971 h 2795493"/>
              <a:gd name="connsiteX14" fmla="*/ 3676527 w 4901927"/>
              <a:gd name="connsiteY14" fmla="*/ 328168 h 2795493"/>
              <a:gd name="connsiteX15" fmla="*/ 3763799 w 4901927"/>
              <a:gd name="connsiteY15" fmla="*/ 532456 h 2795493"/>
              <a:gd name="connsiteX16" fmla="*/ 3592851 w 4901927"/>
              <a:gd name="connsiteY16" fmla="*/ 580504 h 2795493"/>
              <a:gd name="connsiteX17" fmla="*/ 3355877 w 4901927"/>
              <a:gd name="connsiteY17" fmla="*/ 1165585 h 2795493"/>
              <a:gd name="connsiteX18" fmla="*/ 3528132 w 4901927"/>
              <a:gd name="connsiteY18" fmla="*/ 1306135 h 2795493"/>
              <a:gd name="connsiteX19" fmla="*/ 3701368 w 4901927"/>
              <a:gd name="connsiteY19" fmla="*/ 1157740 h 2795493"/>
              <a:gd name="connsiteX20" fmla="*/ 3702676 w 4901927"/>
              <a:gd name="connsiteY20" fmla="*/ 1058375 h 2795493"/>
              <a:gd name="connsiteX21" fmla="*/ 3825902 w 4901927"/>
              <a:gd name="connsiteY21" fmla="*/ 1076025 h 2795493"/>
              <a:gd name="connsiteX22" fmla="*/ 3843553 w 4901927"/>
              <a:gd name="connsiteY22" fmla="*/ 1199251 h 2795493"/>
              <a:gd name="connsiteX23" fmla="*/ 3744187 w 4901927"/>
              <a:gd name="connsiteY23" fmla="*/ 1200559 h 2795493"/>
              <a:gd name="connsiteX24" fmla="*/ 3595793 w 4901927"/>
              <a:gd name="connsiteY24" fmla="*/ 1373795 h 2795493"/>
              <a:gd name="connsiteX25" fmla="*/ 3736343 w 4901927"/>
              <a:gd name="connsiteY25" fmla="*/ 1546050 h 2795493"/>
              <a:gd name="connsiteX26" fmla="*/ 4321423 w 4901927"/>
              <a:gd name="connsiteY26" fmla="*/ 1309077 h 2795493"/>
              <a:gd name="connsiteX27" fmla="*/ 4369471 w 4901927"/>
              <a:gd name="connsiteY27" fmla="*/ 1138128 h 2795493"/>
              <a:gd name="connsiteX28" fmla="*/ 4573759 w 4901927"/>
              <a:gd name="connsiteY28" fmla="*/ 1225400 h 2795493"/>
              <a:gd name="connsiteX29" fmla="*/ 4546957 w 4901927"/>
              <a:gd name="connsiteY29" fmla="*/ 1445704 h 2795493"/>
              <a:gd name="connsiteX30" fmla="*/ 4375028 w 4901927"/>
              <a:gd name="connsiteY30" fmla="*/ 1401905 h 2795493"/>
              <a:gd name="connsiteX31" fmla="*/ 3877546 w 4901927"/>
              <a:gd name="connsiteY31" fmla="*/ 1789888 h 2795493"/>
              <a:gd name="connsiteX32" fmla="*/ 3956647 w 4901927"/>
              <a:gd name="connsiteY32" fmla="*/ 1998098 h 2795493"/>
              <a:gd name="connsiteX33" fmla="*/ 4180546 w 4901927"/>
              <a:gd name="connsiteY33" fmla="*/ 1956260 h 2795493"/>
              <a:gd name="connsiteX34" fmla="*/ 4231209 w 4901927"/>
              <a:gd name="connsiteY34" fmla="*/ 1870623 h 2795493"/>
              <a:gd name="connsiteX35" fmla="*/ 4329267 w 4901927"/>
              <a:gd name="connsiteY35" fmla="*/ 1947762 h 2795493"/>
              <a:gd name="connsiteX36" fmla="*/ 4282853 w 4901927"/>
              <a:gd name="connsiteY36" fmla="*/ 2063144 h 2795493"/>
              <a:gd name="connsiteX37" fmla="*/ 4196235 w 4901927"/>
              <a:gd name="connsiteY37" fmla="*/ 2014441 h 2795493"/>
              <a:gd name="connsiteX38" fmla="*/ 3981161 w 4901927"/>
              <a:gd name="connsiteY38" fmla="*/ 2090273 h 2795493"/>
              <a:gd name="connsiteX39" fmla="*/ 4016462 w 4901927"/>
              <a:gd name="connsiteY39" fmla="*/ 2309923 h 2795493"/>
              <a:gd name="connsiteX40" fmla="*/ 4641746 w 4901927"/>
              <a:gd name="connsiteY40" fmla="*/ 2397195 h 2795493"/>
              <a:gd name="connsiteX41" fmla="*/ 4768895 w 4901927"/>
              <a:gd name="connsiteY41" fmla="*/ 2273315 h 2795493"/>
              <a:gd name="connsiteX42" fmla="*/ 4901927 w 4901927"/>
              <a:gd name="connsiteY42" fmla="*/ 2450800 h 2795493"/>
              <a:gd name="connsiteX43" fmla="*/ 4768895 w 4901927"/>
              <a:gd name="connsiteY43" fmla="*/ 2628612 h 2795493"/>
              <a:gd name="connsiteX44" fmla="*/ 4641746 w 4901927"/>
              <a:gd name="connsiteY44" fmla="*/ 2504732 h 2795493"/>
              <a:gd name="connsiteX45" fmla="*/ 4016462 w 4901927"/>
              <a:gd name="connsiteY45" fmla="*/ 2592004 h 2795493"/>
              <a:gd name="connsiteX46" fmla="*/ 4002734 w 4901927"/>
              <a:gd name="connsiteY46" fmla="*/ 2703014 h 2795493"/>
              <a:gd name="connsiteX47" fmla="*/ 3984315 w 4901927"/>
              <a:gd name="connsiteY47" fmla="*/ 2795493 h 2795493"/>
              <a:gd name="connsiteX48" fmla="*/ 917631 w 4901927"/>
              <a:gd name="connsiteY48" fmla="*/ 2795493 h 2795493"/>
              <a:gd name="connsiteX49" fmla="*/ 899316 w 4901927"/>
              <a:gd name="connsiteY49" fmla="*/ 2703014 h 2795493"/>
              <a:gd name="connsiteX50" fmla="*/ 885465 w 4901927"/>
              <a:gd name="connsiteY50" fmla="*/ 2592004 h 2795493"/>
              <a:gd name="connsiteX51" fmla="*/ 260181 w 4901927"/>
              <a:gd name="connsiteY51" fmla="*/ 2504732 h 2795493"/>
              <a:gd name="connsiteX52" fmla="*/ 133359 w 4901927"/>
              <a:gd name="connsiteY52" fmla="*/ 2628612 h 2795493"/>
              <a:gd name="connsiteX53" fmla="*/ 0 w 4901927"/>
              <a:gd name="connsiteY53" fmla="*/ 2450800 h 2795493"/>
              <a:gd name="connsiteX54" fmla="*/ 133359 w 4901927"/>
              <a:gd name="connsiteY54" fmla="*/ 2273315 h 2795493"/>
              <a:gd name="connsiteX55" fmla="*/ 260181 w 4901927"/>
              <a:gd name="connsiteY55" fmla="*/ 2397195 h 2795493"/>
              <a:gd name="connsiteX56" fmla="*/ 885465 w 4901927"/>
              <a:gd name="connsiteY56" fmla="*/ 2309923 h 2795493"/>
              <a:gd name="connsiteX57" fmla="*/ 920766 w 4901927"/>
              <a:gd name="connsiteY57" fmla="*/ 2090273 h 2795493"/>
              <a:gd name="connsiteX58" fmla="*/ 706019 w 4901927"/>
              <a:gd name="connsiteY58" fmla="*/ 2014441 h 2795493"/>
              <a:gd name="connsiteX59" fmla="*/ 619074 w 4901927"/>
              <a:gd name="connsiteY59" fmla="*/ 2063144 h 2795493"/>
              <a:gd name="connsiteX60" fmla="*/ 572660 w 4901927"/>
              <a:gd name="connsiteY60" fmla="*/ 1947762 h 2795493"/>
              <a:gd name="connsiteX61" fmla="*/ 670718 w 4901927"/>
              <a:gd name="connsiteY61" fmla="*/ 1870623 h 2795493"/>
              <a:gd name="connsiteX62" fmla="*/ 721381 w 4901927"/>
              <a:gd name="connsiteY62" fmla="*/ 1956260 h 2795493"/>
              <a:gd name="connsiteX63" fmla="*/ 945608 w 4901927"/>
              <a:gd name="connsiteY63" fmla="*/ 1998098 h 2795493"/>
              <a:gd name="connsiteX64" fmla="*/ 1024381 w 4901927"/>
              <a:gd name="connsiteY64" fmla="*/ 1789888 h 2795493"/>
              <a:gd name="connsiteX65" fmla="*/ 526899 w 4901927"/>
              <a:gd name="connsiteY65" fmla="*/ 1401905 h 2795493"/>
              <a:gd name="connsiteX66" fmla="*/ 354971 w 4901927"/>
              <a:gd name="connsiteY66" fmla="*/ 1445704 h 2795493"/>
              <a:gd name="connsiteX67" fmla="*/ 328495 w 4901927"/>
              <a:gd name="connsiteY67" fmla="*/ 1225400 h 2795493"/>
              <a:gd name="connsiteX68" fmla="*/ 532456 w 4901927"/>
              <a:gd name="connsiteY68" fmla="*/ 1138128 h 2795493"/>
              <a:gd name="connsiteX69" fmla="*/ 580504 w 4901927"/>
              <a:gd name="connsiteY69" fmla="*/ 1309077 h 2795493"/>
              <a:gd name="connsiteX70" fmla="*/ 1165585 w 4901927"/>
              <a:gd name="connsiteY70" fmla="*/ 1546050 h 2795493"/>
              <a:gd name="connsiteX71" fmla="*/ 1306135 w 4901927"/>
              <a:gd name="connsiteY71" fmla="*/ 1373795 h 2795493"/>
              <a:gd name="connsiteX72" fmla="*/ 1157740 w 4901927"/>
              <a:gd name="connsiteY72" fmla="*/ 1200559 h 2795493"/>
              <a:gd name="connsiteX73" fmla="*/ 1058375 w 4901927"/>
              <a:gd name="connsiteY73" fmla="*/ 1199251 h 2795493"/>
              <a:gd name="connsiteX74" fmla="*/ 1076025 w 4901927"/>
              <a:gd name="connsiteY74" fmla="*/ 1076025 h 2795493"/>
              <a:gd name="connsiteX75" fmla="*/ 1199251 w 4901927"/>
              <a:gd name="connsiteY75" fmla="*/ 1058375 h 2795493"/>
              <a:gd name="connsiteX76" fmla="*/ 1200559 w 4901927"/>
              <a:gd name="connsiteY76" fmla="*/ 1157740 h 2795493"/>
              <a:gd name="connsiteX77" fmla="*/ 1374122 w 4901927"/>
              <a:gd name="connsiteY77" fmla="*/ 1306135 h 2795493"/>
              <a:gd name="connsiteX78" fmla="*/ 1546050 w 4901927"/>
              <a:gd name="connsiteY78" fmla="*/ 1165585 h 2795493"/>
              <a:gd name="connsiteX79" fmla="*/ 1309077 w 4901927"/>
              <a:gd name="connsiteY79" fmla="*/ 580504 h 2795493"/>
              <a:gd name="connsiteX80" fmla="*/ 1138455 w 4901927"/>
              <a:gd name="connsiteY80" fmla="*/ 532456 h 2795493"/>
              <a:gd name="connsiteX81" fmla="*/ 1225400 w 4901927"/>
              <a:gd name="connsiteY81" fmla="*/ 328168 h 2795493"/>
              <a:gd name="connsiteX82" fmla="*/ 1446031 w 4901927"/>
              <a:gd name="connsiteY82" fmla="*/ 354971 h 2795493"/>
              <a:gd name="connsiteX83" fmla="*/ 1402232 w 4901927"/>
              <a:gd name="connsiteY83" fmla="*/ 526899 h 2795493"/>
              <a:gd name="connsiteX84" fmla="*/ 1790215 w 4901927"/>
              <a:gd name="connsiteY84" fmla="*/ 1024381 h 2795493"/>
              <a:gd name="connsiteX85" fmla="*/ 1998098 w 4901927"/>
              <a:gd name="connsiteY85" fmla="*/ 945281 h 2795493"/>
              <a:gd name="connsiteX86" fmla="*/ 1956260 w 4901927"/>
              <a:gd name="connsiteY86" fmla="*/ 721381 h 2795493"/>
              <a:gd name="connsiteX87" fmla="*/ 1870949 w 4901927"/>
              <a:gd name="connsiteY87" fmla="*/ 670718 h 2795493"/>
              <a:gd name="connsiteX88" fmla="*/ 1947762 w 4901927"/>
              <a:gd name="connsiteY88" fmla="*/ 572660 h 2795493"/>
              <a:gd name="connsiteX89" fmla="*/ 2063143 w 4901927"/>
              <a:gd name="connsiteY89" fmla="*/ 619074 h 2795493"/>
              <a:gd name="connsiteX90" fmla="*/ 2014768 w 4901927"/>
              <a:gd name="connsiteY90" fmla="*/ 705692 h 2795493"/>
              <a:gd name="connsiteX91" fmla="*/ 2090273 w 4901927"/>
              <a:gd name="connsiteY91" fmla="*/ 920766 h 2795493"/>
              <a:gd name="connsiteX92" fmla="*/ 2309923 w 4901927"/>
              <a:gd name="connsiteY92" fmla="*/ 885465 h 2795493"/>
              <a:gd name="connsiteX93" fmla="*/ 2397195 w 4901927"/>
              <a:gd name="connsiteY93" fmla="*/ 260181 h 2795493"/>
              <a:gd name="connsiteX94" fmla="*/ 2273315 w 4901927"/>
              <a:gd name="connsiteY94" fmla="*/ 133032 h 2795493"/>
              <a:gd name="connsiteX95" fmla="*/ 2451127 w 4901927"/>
              <a:gd name="connsiteY95" fmla="*/ 0 h 279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901927" h="2795493">
                <a:moveTo>
                  <a:pt x="2451127" y="0"/>
                </a:moveTo>
                <a:cubicBezTo>
                  <a:pt x="2549185" y="0"/>
                  <a:pt x="2628612" y="59489"/>
                  <a:pt x="2628612" y="133032"/>
                </a:cubicBezTo>
                <a:cubicBezTo>
                  <a:pt x="2628612" y="192521"/>
                  <a:pt x="2576641" y="243184"/>
                  <a:pt x="2504732" y="260181"/>
                </a:cubicBezTo>
                <a:cubicBezTo>
                  <a:pt x="2497868" y="471987"/>
                  <a:pt x="2527612" y="683466"/>
                  <a:pt x="2592004" y="885465"/>
                </a:cubicBezTo>
                <a:cubicBezTo>
                  <a:pt x="2666855" y="892003"/>
                  <a:pt x="2740071" y="903770"/>
                  <a:pt x="2811654" y="920766"/>
                </a:cubicBezTo>
                <a:cubicBezTo>
                  <a:pt x="2844340" y="852126"/>
                  <a:pt x="2869835" y="780216"/>
                  <a:pt x="2887486" y="705692"/>
                </a:cubicBezTo>
                <a:cubicBezTo>
                  <a:pt x="2850877" y="686080"/>
                  <a:pt x="2830285" y="651433"/>
                  <a:pt x="2838783" y="619074"/>
                </a:cubicBezTo>
                <a:cubicBezTo>
                  <a:pt x="2849243" y="579197"/>
                  <a:pt x="2901214" y="558605"/>
                  <a:pt x="2954165" y="572660"/>
                </a:cubicBezTo>
                <a:cubicBezTo>
                  <a:pt x="3007443" y="587042"/>
                  <a:pt x="3041764" y="630841"/>
                  <a:pt x="3031304" y="670718"/>
                </a:cubicBezTo>
                <a:cubicBezTo>
                  <a:pt x="3022479" y="702750"/>
                  <a:pt x="2987178" y="722689"/>
                  <a:pt x="2945667" y="721381"/>
                </a:cubicBezTo>
                <a:cubicBezTo>
                  <a:pt x="2923440" y="794271"/>
                  <a:pt x="2909385" y="869449"/>
                  <a:pt x="2903829" y="945281"/>
                </a:cubicBezTo>
                <a:cubicBezTo>
                  <a:pt x="2975411" y="966854"/>
                  <a:pt x="3045033" y="993329"/>
                  <a:pt x="3112039" y="1024381"/>
                </a:cubicBezTo>
                <a:cubicBezTo>
                  <a:pt x="3268605" y="881870"/>
                  <a:pt x="3400003" y="713537"/>
                  <a:pt x="3500022" y="526899"/>
                </a:cubicBezTo>
                <a:cubicBezTo>
                  <a:pt x="3446090" y="475909"/>
                  <a:pt x="3426152" y="406288"/>
                  <a:pt x="3455896" y="354971"/>
                </a:cubicBezTo>
                <a:cubicBezTo>
                  <a:pt x="3492831" y="291233"/>
                  <a:pt x="3591543" y="279139"/>
                  <a:pt x="3676527" y="328168"/>
                </a:cubicBezTo>
                <a:cubicBezTo>
                  <a:pt x="3761511" y="377197"/>
                  <a:pt x="3800407" y="468718"/>
                  <a:pt x="3763799" y="532456"/>
                </a:cubicBezTo>
                <a:cubicBezTo>
                  <a:pt x="3734055" y="584100"/>
                  <a:pt x="3663779" y="601750"/>
                  <a:pt x="3592851" y="580504"/>
                </a:cubicBezTo>
                <a:cubicBezTo>
                  <a:pt x="3481065" y="760605"/>
                  <a:pt x="3400983" y="958355"/>
                  <a:pt x="3355877" y="1165585"/>
                </a:cubicBezTo>
                <a:cubicBezTo>
                  <a:pt x="3416673" y="1208403"/>
                  <a:pt x="3474200" y="1255471"/>
                  <a:pt x="3528132" y="1306135"/>
                </a:cubicBezTo>
                <a:cubicBezTo>
                  <a:pt x="3590889" y="1263316"/>
                  <a:pt x="3649071" y="1213633"/>
                  <a:pt x="3701368" y="1157740"/>
                </a:cubicBezTo>
                <a:cubicBezTo>
                  <a:pt x="3679795" y="1122439"/>
                  <a:pt x="3679142" y="1081908"/>
                  <a:pt x="3702676" y="1058375"/>
                </a:cubicBezTo>
                <a:cubicBezTo>
                  <a:pt x="3731767" y="1029284"/>
                  <a:pt x="3787006" y="1037129"/>
                  <a:pt x="3825902" y="1076025"/>
                </a:cubicBezTo>
                <a:cubicBezTo>
                  <a:pt x="3864799" y="1114921"/>
                  <a:pt x="3872643" y="1170161"/>
                  <a:pt x="3843553" y="1199251"/>
                </a:cubicBezTo>
                <a:cubicBezTo>
                  <a:pt x="3820019" y="1222785"/>
                  <a:pt x="3779488" y="1222132"/>
                  <a:pt x="3744187" y="1200559"/>
                </a:cubicBezTo>
                <a:cubicBezTo>
                  <a:pt x="3688294" y="1252857"/>
                  <a:pt x="3638611" y="1310711"/>
                  <a:pt x="3595793" y="1373795"/>
                </a:cubicBezTo>
                <a:cubicBezTo>
                  <a:pt x="3646456" y="1427727"/>
                  <a:pt x="3693524" y="1485254"/>
                  <a:pt x="3736343" y="1546050"/>
                </a:cubicBezTo>
                <a:cubicBezTo>
                  <a:pt x="3943572" y="1500944"/>
                  <a:pt x="4141323" y="1420863"/>
                  <a:pt x="4321423" y="1309077"/>
                </a:cubicBezTo>
                <a:cubicBezTo>
                  <a:pt x="4300177" y="1238148"/>
                  <a:pt x="4317827" y="1167873"/>
                  <a:pt x="4369471" y="1138128"/>
                </a:cubicBezTo>
                <a:cubicBezTo>
                  <a:pt x="4433209" y="1101520"/>
                  <a:pt x="4524403" y="1140416"/>
                  <a:pt x="4573759" y="1225400"/>
                </a:cubicBezTo>
                <a:cubicBezTo>
                  <a:pt x="4622788" y="1310384"/>
                  <a:pt x="4610695" y="1409096"/>
                  <a:pt x="4546957" y="1445704"/>
                </a:cubicBezTo>
                <a:cubicBezTo>
                  <a:pt x="4495639" y="1475449"/>
                  <a:pt x="4425691" y="1455837"/>
                  <a:pt x="4375028" y="1401905"/>
                </a:cubicBezTo>
                <a:cubicBezTo>
                  <a:pt x="4188391" y="1501924"/>
                  <a:pt x="4020057" y="1633322"/>
                  <a:pt x="3877546" y="1789888"/>
                </a:cubicBezTo>
                <a:cubicBezTo>
                  <a:pt x="3908598" y="1856895"/>
                  <a:pt x="3935073" y="1926516"/>
                  <a:pt x="3956647" y="1998098"/>
                </a:cubicBezTo>
                <a:cubicBezTo>
                  <a:pt x="4032478" y="1992215"/>
                  <a:pt x="4107329" y="1978487"/>
                  <a:pt x="4180546" y="1956260"/>
                </a:cubicBezTo>
                <a:cubicBezTo>
                  <a:pt x="4179239" y="1914749"/>
                  <a:pt x="4199177" y="1879448"/>
                  <a:pt x="4231209" y="1870623"/>
                </a:cubicBezTo>
                <a:cubicBezTo>
                  <a:pt x="4271086" y="1860163"/>
                  <a:pt x="4314885" y="1894484"/>
                  <a:pt x="4329267" y="1947762"/>
                </a:cubicBezTo>
                <a:cubicBezTo>
                  <a:pt x="4343323" y="2000713"/>
                  <a:pt x="4322730" y="2052357"/>
                  <a:pt x="4282853" y="2063144"/>
                </a:cubicBezTo>
                <a:cubicBezTo>
                  <a:pt x="4250494" y="2071642"/>
                  <a:pt x="4215847" y="2051050"/>
                  <a:pt x="4196235" y="2014441"/>
                </a:cubicBezTo>
                <a:cubicBezTo>
                  <a:pt x="4121711" y="2031765"/>
                  <a:pt x="4049802" y="2057260"/>
                  <a:pt x="3981161" y="2090273"/>
                </a:cubicBezTo>
                <a:cubicBezTo>
                  <a:pt x="3998158" y="2161856"/>
                  <a:pt x="4009925" y="2235072"/>
                  <a:pt x="4016462" y="2309923"/>
                </a:cubicBezTo>
                <a:cubicBezTo>
                  <a:pt x="4218461" y="2374642"/>
                  <a:pt x="4429941" y="2404059"/>
                  <a:pt x="4641746" y="2397195"/>
                </a:cubicBezTo>
                <a:cubicBezTo>
                  <a:pt x="4659069" y="2325286"/>
                  <a:pt x="4709079" y="2273315"/>
                  <a:pt x="4768895" y="2273315"/>
                </a:cubicBezTo>
                <a:cubicBezTo>
                  <a:pt x="4842439" y="2273315"/>
                  <a:pt x="4901927" y="2352742"/>
                  <a:pt x="4901927" y="2450800"/>
                </a:cubicBezTo>
                <a:cubicBezTo>
                  <a:pt x="4901927" y="2548858"/>
                  <a:pt x="4842439" y="2628612"/>
                  <a:pt x="4768895" y="2628612"/>
                </a:cubicBezTo>
                <a:cubicBezTo>
                  <a:pt x="4709079" y="2628612"/>
                  <a:pt x="4659069" y="2576641"/>
                  <a:pt x="4641746" y="2504732"/>
                </a:cubicBezTo>
                <a:cubicBezTo>
                  <a:pt x="4429941" y="2497868"/>
                  <a:pt x="4218461" y="2527286"/>
                  <a:pt x="4016462" y="2592004"/>
                </a:cubicBezTo>
                <a:cubicBezTo>
                  <a:pt x="4013193" y="2629429"/>
                  <a:pt x="4008617" y="2666446"/>
                  <a:pt x="4002734" y="2703014"/>
                </a:cubicBezTo>
                <a:lnTo>
                  <a:pt x="3984315" y="2795493"/>
                </a:lnTo>
                <a:lnTo>
                  <a:pt x="917631" y="2795493"/>
                </a:lnTo>
                <a:lnTo>
                  <a:pt x="899316" y="2703014"/>
                </a:lnTo>
                <a:cubicBezTo>
                  <a:pt x="893392" y="2666446"/>
                  <a:pt x="888734" y="2629429"/>
                  <a:pt x="885465" y="2592004"/>
                </a:cubicBezTo>
                <a:cubicBezTo>
                  <a:pt x="683466" y="2527286"/>
                  <a:pt x="471987" y="2497868"/>
                  <a:pt x="260181" y="2504732"/>
                </a:cubicBezTo>
                <a:cubicBezTo>
                  <a:pt x="243184" y="2576641"/>
                  <a:pt x="192848" y="2628612"/>
                  <a:pt x="133359" y="2628612"/>
                </a:cubicBezTo>
                <a:cubicBezTo>
                  <a:pt x="59816" y="2628612"/>
                  <a:pt x="0" y="2548858"/>
                  <a:pt x="0" y="2450800"/>
                </a:cubicBezTo>
                <a:cubicBezTo>
                  <a:pt x="0" y="2352742"/>
                  <a:pt x="59816" y="2273315"/>
                  <a:pt x="133359" y="2273315"/>
                </a:cubicBezTo>
                <a:cubicBezTo>
                  <a:pt x="192848" y="2273315"/>
                  <a:pt x="243184" y="2325286"/>
                  <a:pt x="260181" y="2397195"/>
                </a:cubicBezTo>
                <a:cubicBezTo>
                  <a:pt x="471987" y="2404059"/>
                  <a:pt x="683466" y="2374642"/>
                  <a:pt x="885465" y="2309923"/>
                </a:cubicBezTo>
                <a:cubicBezTo>
                  <a:pt x="892003" y="2235072"/>
                  <a:pt x="904096" y="2161856"/>
                  <a:pt x="920766" y="2090273"/>
                </a:cubicBezTo>
                <a:cubicBezTo>
                  <a:pt x="852126" y="2057260"/>
                  <a:pt x="780216" y="2031765"/>
                  <a:pt x="706019" y="2014441"/>
                </a:cubicBezTo>
                <a:cubicBezTo>
                  <a:pt x="686080" y="2051050"/>
                  <a:pt x="651433" y="2071642"/>
                  <a:pt x="619074" y="2063144"/>
                </a:cubicBezTo>
                <a:cubicBezTo>
                  <a:pt x="579197" y="2052357"/>
                  <a:pt x="558605" y="2000713"/>
                  <a:pt x="572660" y="1947762"/>
                </a:cubicBezTo>
                <a:cubicBezTo>
                  <a:pt x="587042" y="1894484"/>
                  <a:pt x="630841" y="1860163"/>
                  <a:pt x="670718" y="1870623"/>
                </a:cubicBezTo>
                <a:cubicBezTo>
                  <a:pt x="703077" y="1879448"/>
                  <a:pt x="722689" y="1914749"/>
                  <a:pt x="721381" y="1956260"/>
                </a:cubicBezTo>
                <a:cubicBezTo>
                  <a:pt x="794598" y="1978487"/>
                  <a:pt x="869449" y="1992215"/>
                  <a:pt x="945608" y="1998098"/>
                </a:cubicBezTo>
                <a:cubicBezTo>
                  <a:pt x="966854" y="1926516"/>
                  <a:pt x="993329" y="1856895"/>
                  <a:pt x="1024381" y="1789888"/>
                </a:cubicBezTo>
                <a:cubicBezTo>
                  <a:pt x="881870" y="1633322"/>
                  <a:pt x="713537" y="1501924"/>
                  <a:pt x="526899" y="1401905"/>
                </a:cubicBezTo>
                <a:cubicBezTo>
                  <a:pt x="476236" y="1455837"/>
                  <a:pt x="406615" y="1475449"/>
                  <a:pt x="354971" y="1445704"/>
                </a:cubicBezTo>
                <a:cubicBezTo>
                  <a:pt x="291233" y="1409096"/>
                  <a:pt x="279466" y="1310384"/>
                  <a:pt x="328495" y="1225400"/>
                </a:cubicBezTo>
                <a:cubicBezTo>
                  <a:pt x="377524" y="1140416"/>
                  <a:pt x="468718" y="1101520"/>
                  <a:pt x="532456" y="1138128"/>
                </a:cubicBezTo>
                <a:cubicBezTo>
                  <a:pt x="584100" y="1167873"/>
                  <a:pt x="601750" y="1238148"/>
                  <a:pt x="580504" y="1309077"/>
                </a:cubicBezTo>
                <a:cubicBezTo>
                  <a:pt x="760605" y="1420863"/>
                  <a:pt x="958355" y="1500944"/>
                  <a:pt x="1165585" y="1546050"/>
                </a:cubicBezTo>
                <a:cubicBezTo>
                  <a:pt x="1208403" y="1485254"/>
                  <a:pt x="1255471" y="1427727"/>
                  <a:pt x="1306135" y="1373795"/>
                </a:cubicBezTo>
                <a:cubicBezTo>
                  <a:pt x="1263316" y="1310711"/>
                  <a:pt x="1213633" y="1252857"/>
                  <a:pt x="1157740" y="1200559"/>
                </a:cubicBezTo>
                <a:cubicBezTo>
                  <a:pt x="1122766" y="1222132"/>
                  <a:pt x="1081908" y="1222785"/>
                  <a:pt x="1058375" y="1199251"/>
                </a:cubicBezTo>
                <a:cubicBezTo>
                  <a:pt x="1029284" y="1170161"/>
                  <a:pt x="1037129" y="1114921"/>
                  <a:pt x="1076025" y="1076025"/>
                </a:cubicBezTo>
                <a:cubicBezTo>
                  <a:pt x="1114921" y="1037129"/>
                  <a:pt x="1170161" y="1029284"/>
                  <a:pt x="1199251" y="1058375"/>
                </a:cubicBezTo>
                <a:cubicBezTo>
                  <a:pt x="1222785" y="1081908"/>
                  <a:pt x="1222132" y="1122439"/>
                  <a:pt x="1200559" y="1157740"/>
                </a:cubicBezTo>
                <a:cubicBezTo>
                  <a:pt x="1252857" y="1213633"/>
                  <a:pt x="1311038" y="1263316"/>
                  <a:pt x="1374122" y="1306135"/>
                </a:cubicBezTo>
                <a:cubicBezTo>
                  <a:pt x="1427727" y="1255471"/>
                  <a:pt x="1485254" y="1208403"/>
                  <a:pt x="1546050" y="1165585"/>
                </a:cubicBezTo>
                <a:cubicBezTo>
                  <a:pt x="1500944" y="958355"/>
                  <a:pt x="1420863" y="760605"/>
                  <a:pt x="1309077" y="580504"/>
                </a:cubicBezTo>
                <a:cubicBezTo>
                  <a:pt x="1238148" y="601750"/>
                  <a:pt x="1168200" y="584100"/>
                  <a:pt x="1138455" y="532456"/>
                </a:cubicBezTo>
                <a:cubicBezTo>
                  <a:pt x="1101520" y="468718"/>
                  <a:pt x="1140743" y="377197"/>
                  <a:pt x="1225400" y="328168"/>
                </a:cubicBezTo>
                <a:cubicBezTo>
                  <a:pt x="1310384" y="279139"/>
                  <a:pt x="1409096" y="291233"/>
                  <a:pt x="1446031" y="354971"/>
                </a:cubicBezTo>
                <a:cubicBezTo>
                  <a:pt x="1475775" y="406288"/>
                  <a:pt x="1455837" y="475909"/>
                  <a:pt x="1402232" y="526899"/>
                </a:cubicBezTo>
                <a:cubicBezTo>
                  <a:pt x="1502251" y="713537"/>
                  <a:pt x="1633322" y="881870"/>
                  <a:pt x="1790215" y="1024381"/>
                </a:cubicBezTo>
                <a:cubicBezTo>
                  <a:pt x="1856895" y="993329"/>
                  <a:pt x="1926516" y="966854"/>
                  <a:pt x="1998098" y="945281"/>
                </a:cubicBezTo>
                <a:cubicBezTo>
                  <a:pt x="1992542" y="869449"/>
                  <a:pt x="1978487" y="794271"/>
                  <a:pt x="1956260" y="721381"/>
                </a:cubicBezTo>
                <a:cubicBezTo>
                  <a:pt x="1915076" y="722689"/>
                  <a:pt x="1879448" y="702750"/>
                  <a:pt x="1870949" y="670718"/>
                </a:cubicBezTo>
                <a:cubicBezTo>
                  <a:pt x="1860163" y="630841"/>
                  <a:pt x="1894483" y="587042"/>
                  <a:pt x="1947762" y="572660"/>
                </a:cubicBezTo>
                <a:cubicBezTo>
                  <a:pt x="2000713" y="558605"/>
                  <a:pt x="2052684" y="579197"/>
                  <a:pt x="2063143" y="619074"/>
                </a:cubicBezTo>
                <a:cubicBezTo>
                  <a:pt x="2071969" y="651433"/>
                  <a:pt x="2051050" y="686080"/>
                  <a:pt x="2014768" y="705692"/>
                </a:cubicBezTo>
                <a:cubicBezTo>
                  <a:pt x="2032092" y="780216"/>
                  <a:pt x="2057260" y="852126"/>
                  <a:pt x="2090273" y="920766"/>
                </a:cubicBezTo>
                <a:cubicBezTo>
                  <a:pt x="2161855" y="903770"/>
                  <a:pt x="2235072" y="892003"/>
                  <a:pt x="2309923" y="885465"/>
                </a:cubicBezTo>
                <a:cubicBezTo>
                  <a:pt x="2374641" y="683466"/>
                  <a:pt x="2404059" y="471987"/>
                  <a:pt x="2397195" y="260181"/>
                </a:cubicBezTo>
                <a:cubicBezTo>
                  <a:pt x="2325613" y="243184"/>
                  <a:pt x="2273315" y="192521"/>
                  <a:pt x="2273315" y="133032"/>
                </a:cubicBezTo>
                <a:cubicBezTo>
                  <a:pt x="2273315" y="59489"/>
                  <a:pt x="2352742" y="0"/>
                  <a:pt x="245112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6" name="Rectangle 516">
            <a:extLst>
              <a:ext uri="{FF2B5EF4-FFF2-40B4-BE49-F238E27FC236}">
                <a16:creationId xmlns:a16="http://schemas.microsoft.com/office/drawing/2014/main" id="{BFF2259F-4C5B-B04C-9DF0-916F1744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63501"/>
            <a:ext cx="12192000" cy="1120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9C36C8-B469-AB49-B7C0-11E5A0B992DE}"/>
              </a:ext>
            </a:extLst>
          </p:cNvPr>
          <p:cNvGrpSpPr/>
          <p:nvPr/>
        </p:nvGrpSpPr>
        <p:grpSpPr>
          <a:xfrm flipH="1">
            <a:off x="865188" y="993776"/>
            <a:ext cx="5230812" cy="5522912"/>
            <a:chOff x="3462338" y="630238"/>
            <a:chExt cx="5230812" cy="5522912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DB215366-DE2B-E44D-A611-8185DB5FC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0363" y="1285875"/>
              <a:ext cx="452438" cy="863600"/>
            </a:xfrm>
            <a:custGeom>
              <a:avLst/>
              <a:gdLst>
                <a:gd name="T0" fmla="*/ 2103 w 2199"/>
                <a:gd name="T1" fmla="*/ 4198 h 4198"/>
                <a:gd name="T2" fmla="*/ 1930 w 2199"/>
                <a:gd name="T3" fmla="*/ 4131 h 4198"/>
                <a:gd name="T4" fmla="*/ 1840 w 2199"/>
                <a:gd name="T5" fmla="*/ 3806 h 4198"/>
                <a:gd name="T6" fmla="*/ 1799 w 2199"/>
                <a:gd name="T7" fmla="*/ 3670 h 4198"/>
                <a:gd name="T8" fmla="*/ 1827 w 2199"/>
                <a:gd name="T9" fmla="*/ 3670 h 4198"/>
                <a:gd name="T10" fmla="*/ 2195 w 2199"/>
                <a:gd name="T11" fmla="*/ 3657 h 4198"/>
                <a:gd name="T12" fmla="*/ 2050 w 2199"/>
                <a:gd name="T13" fmla="*/ 3909 h 4198"/>
                <a:gd name="T14" fmla="*/ 2103 w 2199"/>
                <a:gd name="T15" fmla="*/ 4198 h 4198"/>
                <a:gd name="T16" fmla="*/ 1566 w 2199"/>
                <a:gd name="T17" fmla="*/ 2974 h 4198"/>
                <a:gd name="T18" fmla="*/ 1425 w 2199"/>
                <a:gd name="T19" fmla="*/ 2604 h 4198"/>
                <a:gd name="T20" fmla="*/ 1585 w 2199"/>
                <a:gd name="T21" fmla="*/ 2594 h 4198"/>
                <a:gd name="T22" fmla="*/ 2100 w 2199"/>
                <a:gd name="T23" fmla="*/ 2404 h 4198"/>
                <a:gd name="T24" fmla="*/ 2050 w 2199"/>
                <a:gd name="T25" fmla="*/ 2690 h 4198"/>
                <a:gd name="T26" fmla="*/ 2199 w 2199"/>
                <a:gd name="T27" fmla="*/ 2944 h 4198"/>
                <a:gd name="T28" fmla="*/ 1941 w 2199"/>
                <a:gd name="T29" fmla="*/ 2939 h 4198"/>
                <a:gd name="T30" fmla="*/ 1648 w 2199"/>
                <a:gd name="T31" fmla="*/ 2953 h 4198"/>
                <a:gd name="T32" fmla="*/ 1566 w 2199"/>
                <a:gd name="T33" fmla="*/ 2974 h 4198"/>
                <a:gd name="T34" fmla="*/ 1185 w 2199"/>
                <a:gd name="T35" fmla="*/ 2047 h 4198"/>
                <a:gd name="T36" fmla="*/ 1010 w 2199"/>
                <a:gd name="T37" fmla="*/ 1680 h 4198"/>
                <a:gd name="T38" fmla="*/ 1163 w 2199"/>
                <a:gd name="T39" fmla="*/ 1614 h 4198"/>
                <a:gd name="T40" fmla="*/ 1582 w 2199"/>
                <a:gd name="T41" fmla="*/ 1258 h 4198"/>
                <a:gd name="T42" fmla="*/ 1633 w 2199"/>
                <a:gd name="T43" fmla="*/ 1545 h 4198"/>
                <a:gd name="T44" fmla="*/ 1851 w 2199"/>
                <a:gd name="T45" fmla="*/ 1733 h 4198"/>
                <a:gd name="T46" fmla="*/ 1859 w 2199"/>
                <a:gd name="T47" fmla="*/ 1732 h 4198"/>
                <a:gd name="T48" fmla="*/ 1346 w 2199"/>
                <a:gd name="T49" fmla="*/ 1930 h 4198"/>
                <a:gd name="T50" fmla="*/ 1185 w 2199"/>
                <a:gd name="T51" fmla="*/ 2047 h 4198"/>
                <a:gd name="T52" fmla="*/ 694 w 2199"/>
                <a:gd name="T53" fmla="*/ 1092 h 4198"/>
                <a:gd name="T54" fmla="*/ 491 w 2199"/>
                <a:gd name="T55" fmla="*/ 752 h 4198"/>
                <a:gd name="T56" fmla="*/ 704 w 2199"/>
                <a:gd name="T57" fmla="*/ 360 h 4198"/>
                <a:gd name="T58" fmla="*/ 850 w 2199"/>
                <a:gd name="T59" fmla="*/ 611 h 4198"/>
                <a:gd name="T60" fmla="*/ 1082 w 2199"/>
                <a:gd name="T61" fmla="*/ 719 h 4198"/>
                <a:gd name="T62" fmla="*/ 1127 w 2199"/>
                <a:gd name="T63" fmla="*/ 710 h 4198"/>
                <a:gd name="T64" fmla="*/ 711 w 2199"/>
                <a:gd name="T65" fmla="*/ 1071 h 4198"/>
                <a:gd name="T66" fmla="*/ 694 w 2199"/>
                <a:gd name="T67" fmla="*/ 1092 h 4198"/>
                <a:gd name="T68" fmla="*/ 37 w 2199"/>
                <a:gd name="T69" fmla="*/ 84 h 4198"/>
                <a:gd name="T70" fmla="*/ 0 w 2199"/>
                <a:gd name="T71" fmla="*/ 34 h 4198"/>
                <a:gd name="T72" fmla="*/ 88 w 2199"/>
                <a:gd name="T73" fmla="*/ 0 h 4198"/>
                <a:gd name="T74" fmla="*/ 37 w 2199"/>
                <a:gd name="T75" fmla="*/ 84 h 4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99" h="4198">
                  <a:moveTo>
                    <a:pt x="2103" y="4198"/>
                  </a:moveTo>
                  <a:cubicBezTo>
                    <a:pt x="2070" y="4185"/>
                    <a:pt x="2005" y="4159"/>
                    <a:pt x="1930" y="4131"/>
                  </a:cubicBezTo>
                  <a:cubicBezTo>
                    <a:pt x="1900" y="4020"/>
                    <a:pt x="1870" y="3912"/>
                    <a:pt x="1840" y="3806"/>
                  </a:cubicBezTo>
                  <a:cubicBezTo>
                    <a:pt x="1826" y="3761"/>
                    <a:pt x="1813" y="3715"/>
                    <a:pt x="1799" y="3670"/>
                  </a:cubicBezTo>
                  <a:cubicBezTo>
                    <a:pt x="1808" y="3670"/>
                    <a:pt x="1818" y="3670"/>
                    <a:pt x="1827" y="3670"/>
                  </a:cubicBezTo>
                  <a:cubicBezTo>
                    <a:pt x="1966" y="3670"/>
                    <a:pt x="2130" y="3661"/>
                    <a:pt x="2195" y="3657"/>
                  </a:cubicBezTo>
                  <a:cubicBezTo>
                    <a:pt x="2134" y="3674"/>
                    <a:pt x="2073" y="3777"/>
                    <a:pt x="2050" y="3909"/>
                  </a:cubicBezTo>
                  <a:cubicBezTo>
                    <a:pt x="2026" y="4044"/>
                    <a:pt x="2050" y="4163"/>
                    <a:pt x="2103" y="4198"/>
                  </a:cubicBezTo>
                  <a:close/>
                  <a:moveTo>
                    <a:pt x="1566" y="2974"/>
                  </a:moveTo>
                  <a:cubicBezTo>
                    <a:pt x="1521" y="2849"/>
                    <a:pt x="1474" y="2726"/>
                    <a:pt x="1425" y="2604"/>
                  </a:cubicBezTo>
                  <a:cubicBezTo>
                    <a:pt x="1490" y="2604"/>
                    <a:pt x="1548" y="2601"/>
                    <a:pt x="1585" y="2594"/>
                  </a:cubicBezTo>
                  <a:cubicBezTo>
                    <a:pt x="1703" y="2574"/>
                    <a:pt x="2009" y="2443"/>
                    <a:pt x="2100" y="2404"/>
                  </a:cubicBezTo>
                  <a:cubicBezTo>
                    <a:pt x="2049" y="2441"/>
                    <a:pt x="2027" y="2558"/>
                    <a:pt x="2050" y="2690"/>
                  </a:cubicBezTo>
                  <a:cubicBezTo>
                    <a:pt x="2074" y="2825"/>
                    <a:pt x="2137" y="2929"/>
                    <a:pt x="2199" y="2944"/>
                  </a:cubicBezTo>
                  <a:cubicBezTo>
                    <a:pt x="2153" y="2942"/>
                    <a:pt x="2049" y="2939"/>
                    <a:pt x="1941" y="2939"/>
                  </a:cubicBezTo>
                  <a:cubicBezTo>
                    <a:pt x="1827" y="2939"/>
                    <a:pt x="1710" y="2942"/>
                    <a:pt x="1648" y="2953"/>
                  </a:cubicBezTo>
                  <a:cubicBezTo>
                    <a:pt x="1626" y="2957"/>
                    <a:pt x="1598" y="2964"/>
                    <a:pt x="1566" y="2974"/>
                  </a:cubicBezTo>
                  <a:close/>
                  <a:moveTo>
                    <a:pt x="1185" y="2047"/>
                  </a:moveTo>
                  <a:cubicBezTo>
                    <a:pt x="1129" y="1923"/>
                    <a:pt x="1070" y="1801"/>
                    <a:pt x="1010" y="1680"/>
                  </a:cubicBezTo>
                  <a:cubicBezTo>
                    <a:pt x="1073" y="1657"/>
                    <a:pt x="1130" y="1633"/>
                    <a:pt x="1163" y="1614"/>
                  </a:cubicBezTo>
                  <a:cubicBezTo>
                    <a:pt x="1267" y="1554"/>
                    <a:pt x="1510" y="1327"/>
                    <a:pt x="1582" y="1258"/>
                  </a:cubicBezTo>
                  <a:cubicBezTo>
                    <a:pt x="1547" y="1311"/>
                    <a:pt x="1566" y="1429"/>
                    <a:pt x="1633" y="1545"/>
                  </a:cubicBezTo>
                  <a:cubicBezTo>
                    <a:pt x="1699" y="1658"/>
                    <a:pt x="1788" y="1733"/>
                    <a:pt x="1851" y="1733"/>
                  </a:cubicBezTo>
                  <a:cubicBezTo>
                    <a:pt x="1854" y="1733"/>
                    <a:pt x="1857" y="1733"/>
                    <a:pt x="1859" y="1732"/>
                  </a:cubicBezTo>
                  <a:cubicBezTo>
                    <a:pt x="1770" y="1761"/>
                    <a:pt x="1451" y="1869"/>
                    <a:pt x="1346" y="1930"/>
                  </a:cubicBezTo>
                  <a:cubicBezTo>
                    <a:pt x="1307" y="1952"/>
                    <a:pt x="1248" y="1996"/>
                    <a:pt x="1185" y="2047"/>
                  </a:cubicBezTo>
                  <a:moveTo>
                    <a:pt x="694" y="1092"/>
                  </a:moveTo>
                  <a:cubicBezTo>
                    <a:pt x="628" y="976"/>
                    <a:pt x="560" y="863"/>
                    <a:pt x="491" y="752"/>
                  </a:cubicBezTo>
                  <a:cubicBezTo>
                    <a:pt x="570" y="626"/>
                    <a:pt x="669" y="429"/>
                    <a:pt x="704" y="360"/>
                  </a:cubicBezTo>
                  <a:cubicBezTo>
                    <a:pt x="689" y="421"/>
                    <a:pt x="747" y="525"/>
                    <a:pt x="850" y="611"/>
                  </a:cubicBezTo>
                  <a:cubicBezTo>
                    <a:pt x="932" y="680"/>
                    <a:pt x="1020" y="719"/>
                    <a:pt x="1082" y="719"/>
                  </a:cubicBezTo>
                  <a:cubicBezTo>
                    <a:pt x="1099" y="719"/>
                    <a:pt x="1114" y="716"/>
                    <a:pt x="1127" y="710"/>
                  </a:cubicBezTo>
                  <a:cubicBezTo>
                    <a:pt x="1053" y="768"/>
                    <a:pt x="789" y="978"/>
                    <a:pt x="711" y="1071"/>
                  </a:cubicBezTo>
                  <a:cubicBezTo>
                    <a:pt x="706" y="1077"/>
                    <a:pt x="700" y="1084"/>
                    <a:pt x="694" y="1092"/>
                  </a:cubicBezTo>
                  <a:moveTo>
                    <a:pt x="37" y="84"/>
                  </a:moveTo>
                  <a:cubicBezTo>
                    <a:pt x="24" y="67"/>
                    <a:pt x="12" y="51"/>
                    <a:pt x="0" y="34"/>
                  </a:cubicBezTo>
                  <a:cubicBezTo>
                    <a:pt x="39" y="30"/>
                    <a:pt x="70" y="19"/>
                    <a:pt x="88" y="0"/>
                  </a:cubicBezTo>
                  <a:cubicBezTo>
                    <a:pt x="76" y="18"/>
                    <a:pt x="58" y="48"/>
                    <a:pt x="37" y="84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589B931-2983-504B-9442-B50494F1AE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0075" y="1222375"/>
              <a:ext cx="1427163" cy="1484313"/>
            </a:xfrm>
            <a:custGeom>
              <a:avLst/>
              <a:gdLst>
                <a:gd name="T0" fmla="*/ 2854 w 6941"/>
                <a:gd name="T1" fmla="*/ 6305 h 7223"/>
                <a:gd name="T2" fmla="*/ 2229 w 6941"/>
                <a:gd name="T3" fmla="*/ 6876 h 7223"/>
                <a:gd name="T4" fmla="*/ 1979 w 6941"/>
                <a:gd name="T5" fmla="*/ 5886 h 7223"/>
                <a:gd name="T6" fmla="*/ 1117 w 6941"/>
                <a:gd name="T7" fmla="*/ 6192 h 7223"/>
                <a:gd name="T8" fmla="*/ 1299 w 6941"/>
                <a:gd name="T9" fmla="*/ 5193 h 7223"/>
                <a:gd name="T10" fmla="*/ 348 w 6941"/>
                <a:gd name="T11" fmla="*/ 5179 h 7223"/>
                <a:gd name="T12" fmla="*/ 897 w 6941"/>
                <a:gd name="T13" fmla="*/ 4308 h 7223"/>
                <a:gd name="T14" fmla="*/ 149 w 6941"/>
                <a:gd name="T15" fmla="*/ 4221 h 7223"/>
                <a:gd name="T16" fmla="*/ 821 w 6941"/>
                <a:gd name="T17" fmla="*/ 3874 h 7223"/>
                <a:gd name="T18" fmla="*/ 371 w 6941"/>
                <a:gd name="T19" fmla="*/ 3242 h 7223"/>
                <a:gd name="T20" fmla="*/ 616 w 6941"/>
                <a:gd name="T21" fmla="*/ 2892 h 7223"/>
                <a:gd name="T22" fmla="*/ 343 w 6941"/>
                <a:gd name="T23" fmla="*/ 2044 h 7223"/>
                <a:gd name="T24" fmla="*/ 1043 w 6941"/>
                <a:gd name="T25" fmla="*/ 1914 h 7223"/>
                <a:gd name="T26" fmla="*/ 1076 w 6941"/>
                <a:gd name="T27" fmla="*/ 1023 h 7223"/>
                <a:gd name="T28" fmla="*/ 1778 w 6941"/>
                <a:gd name="T29" fmla="*/ 1140 h 7223"/>
                <a:gd name="T30" fmla="*/ 2114 w 6941"/>
                <a:gd name="T31" fmla="*/ 314 h 7223"/>
                <a:gd name="T32" fmla="*/ 2733 w 6941"/>
                <a:gd name="T33" fmla="*/ 664 h 7223"/>
                <a:gd name="T34" fmla="*/ 3331 w 6941"/>
                <a:gd name="T35" fmla="*/ 3 h 7223"/>
                <a:gd name="T36" fmla="*/ 3830 w 6941"/>
                <a:gd name="T37" fmla="*/ 825 h 7223"/>
                <a:gd name="T38" fmla="*/ 4805 w 6941"/>
                <a:gd name="T39" fmla="*/ 314 h 7223"/>
                <a:gd name="T40" fmla="*/ 4832 w 6941"/>
                <a:gd name="T41" fmla="*/ 793 h 7223"/>
                <a:gd name="T42" fmla="*/ 5502 w 6941"/>
                <a:gd name="T43" fmla="*/ 1064 h 7223"/>
                <a:gd name="T44" fmla="*/ 6021 w 6941"/>
                <a:gd name="T45" fmla="*/ 1992 h 7223"/>
                <a:gd name="T46" fmla="*/ 6414 w 6941"/>
                <a:gd name="T47" fmla="*/ 2916 h 7223"/>
                <a:gd name="T48" fmla="*/ 6401 w 6941"/>
                <a:gd name="T49" fmla="*/ 3612 h 7223"/>
                <a:gd name="T50" fmla="*/ 6851 w 6941"/>
                <a:gd name="T51" fmla="*/ 4118 h 7223"/>
                <a:gd name="T52" fmla="*/ 6128 w 6941"/>
                <a:gd name="T53" fmla="*/ 4819 h 7223"/>
                <a:gd name="T54" fmla="*/ 6644 w 6941"/>
                <a:gd name="T55" fmla="*/ 5366 h 7223"/>
                <a:gd name="T56" fmla="*/ 5562 w 6941"/>
                <a:gd name="T57" fmla="*/ 5608 h 7223"/>
                <a:gd name="T58" fmla="*/ 5861 w 6941"/>
                <a:gd name="T59" fmla="*/ 6300 h 7223"/>
                <a:gd name="T60" fmla="*/ 4761 w 6941"/>
                <a:gd name="T61" fmla="*/ 6158 h 7223"/>
                <a:gd name="T62" fmla="*/ 4805 w 6941"/>
                <a:gd name="T63" fmla="*/ 6910 h 7223"/>
                <a:gd name="T64" fmla="*/ 3821 w 6941"/>
                <a:gd name="T65" fmla="*/ 6399 h 7223"/>
                <a:gd name="T66" fmla="*/ 3330 w 6941"/>
                <a:gd name="T67" fmla="*/ 7223 h 7223"/>
                <a:gd name="T68" fmla="*/ 3930 w 6941"/>
                <a:gd name="T69" fmla="*/ 5621 h 7223"/>
                <a:gd name="T70" fmla="*/ 2074 w 6941"/>
                <a:gd name="T71" fmla="*/ 4731 h 7223"/>
                <a:gd name="T72" fmla="*/ 2440 w 6941"/>
                <a:gd name="T73" fmla="*/ 5116 h 7223"/>
                <a:gd name="T74" fmla="*/ 5317 w 6941"/>
                <a:gd name="T75" fmla="*/ 4122 h 7223"/>
                <a:gd name="T76" fmla="*/ 5490 w 6941"/>
                <a:gd name="T77" fmla="*/ 3868 h 7223"/>
                <a:gd name="T78" fmla="*/ 2896 w 6941"/>
                <a:gd name="T79" fmla="*/ 4031 h 7223"/>
                <a:gd name="T80" fmla="*/ 3044 w 6941"/>
                <a:gd name="T81" fmla="*/ 3637 h 7223"/>
                <a:gd name="T82" fmla="*/ 4072 w 6941"/>
                <a:gd name="T83" fmla="*/ 4179 h 7223"/>
                <a:gd name="T84" fmla="*/ 1807 w 6941"/>
                <a:gd name="T85" fmla="*/ 2802 h 7223"/>
                <a:gd name="T86" fmla="*/ 1893 w 6941"/>
                <a:gd name="T87" fmla="*/ 3101 h 7223"/>
                <a:gd name="T88" fmla="*/ 3304 w 6941"/>
                <a:gd name="T89" fmla="*/ 3018 h 7223"/>
                <a:gd name="T90" fmla="*/ 4833 w 6941"/>
                <a:gd name="T91" fmla="*/ 2083 h 7223"/>
                <a:gd name="T92" fmla="*/ 5199 w 6941"/>
                <a:gd name="T93" fmla="*/ 2468 h 7223"/>
                <a:gd name="T94" fmla="*/ 3105 w 6941"/>
                <a:gd name="T95" fmla="*/ 1637 h 7223"/>
                <a:gd name="T96" fmla="*/ 3412 w 6941"/>
                <a:gd name="T97" fmla="*/ 1659 h 7223"/>
                <a:gd name="T98" fmla="*/ 5112 w 6941"/>
                <a:gd name="T99" fmla="*/ 6932 h 7223"/>
                <a:gd name="T100" fmla="*/ 2098 w 6941"/>
                <a:gd name="T101" fmla="*/ 6932 h 7223"/>
                <a:gd name="T102" fmla="*/ 6157 w 6941"/>
                <a:gd name="T103" fmla="*/ 6217 h 7223"/>
                <a:gd name="T104" fmla="*/ 1053 w 6941"/>
                <a:gd name="T105" fmla="*/ 6217 h 7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41" h="7223">
                  <a:moveTo>
                    <a:pt x="3330" y="7223"/>
                  </a:moveTo>
                  <a:cubicBezTo>
                    <a:pt x="3349" y="7132"/>
                    <a:pt x="3416" y="6801"/>
                    <a:pt x="3416" y="6680"/>
                  </a:cubicBezTo>
                  <a:cubicBezTo>
                    <a:pt x="3416" y="6619"/>
                    <a:pt x="3399" y="6507"/>
                    <a:pt x="3380" y="6398"/>
                  </a:cubicBezTo>
                  <a:cubicBezTo>
                    <a:pt x="3199" y="6384"/>
                    <a:pt x="3024" y="6352"/>
                    <a:pt x="2854" y="6305"/>
                  </a:cubicBezTo>
                  <a:cubicBezTo>
                    <a:pt x="2797" y="6400"/>
                    <a:pt x="2741" y="6498"/>
                    <a:pt x="2720" y="6555"/>
                  </a:cubicBezTo>
                  <a:cubicBezTo>
                    <a:pt x="2679" y="6668"/>
                    <a:pt x="2639" y="6998"/>
                    <a:pt x="2628" y="7096"/>
                  </a:cubicBezTo>
                  <a:cubicBezTo>
                    <a:pt x="2621" y="7033"/>
                    <a:pt x="2530" y="6955"/>
                    <a:pt x="2405" y="6910"/>
                  </a:cubicBezTo>
                  <a:cubicBezTo>
                    <a:pt x="2342" y="6887"/>
                    <a:pt x="2281" y="6876"/>
                    <a:pt x="2229" y="6876"/>
                  </a:cubicBezTo>
                  <a:cubicBezTo>
                    <a:pt x="2176" y="6876"/>
                    <a:pt x="2133" y="6888"/>
                    <a:pt x="2111" y="6912"/>
                  </a:cubicBezTo>
                  <a:cubicBezTo>
                    <a:pt x="2160" y="6832"/>
                    <a:pt x="2336" y="6544"/>
                    <a:pt x="2378" y="6430"/>
                  </a:cubicBezTo>
                  <a:cubicBezTo>
                    <a:pt x="2398" y="6373"/>
                    <a:pt x="2421" y="6262"/>
                    <a:pt x="2440" y="6154"/>
                  </a:cubicBezTo>
                  <a:cubicBezTo>
                    <a:pt x="2277" y="6079"/>
                    <a:pt x="2123" y="5989"/>
                    <a:pt x="1979" y="5886"/>
                  </a:cubicBezTo>
                  <a:cubicBezTo>
                    <a:pt x="1892" y="5955"/>
                    <a:pt x="1806" y="6028"/>
                    <a:pt x="1767" y="6074"/>
                  </a:cubicBezTo>
                  <a:cubicBezTo>
                    <a:pt x="1690" y="6167"/>
                    <a:pt x="1539" y="6463"/>
                    <a:pt x="1495" y="6552"/>
                  </a:cubicBezTo>
                  <a:cubicBezTo>
                    <a:pt x="1510" y="6491"/>
                    <a:pt x="1452" y="6386"/>
                    <a:pt x="1349" y="6300"/>
                  </a:cubicBezTo>
                  <a:cubicBezTo>
                    <a:pt x="1267" y="6231"/>
                    <a:pt x="1178" y="6192"/>
                    <a:pt x="1117" y="6192"/>
                  </a:cubicBezTo>
                  <a:cubicBezTo>
                    <a:pt x="1100" y="6192"/>
                    <a:pt x="1085" y="6195"/>
                    <a:pt x="1072" y="6202"/>
                  </a:cubicBezTo>
                  <a:cubicBezTo>
                    <a:pt x="1146" y="6144"/>
                    <a:pt x="1410" y="5934"/>
                    <a:pt x="1488" y="5840"/>
                  </a:cubicBezTo>
                  <a:cubicBezTo>
                    <a:pt x="1527" y="5794"/>
                    <a:pt x="1586" y="5697"/>
                    <a:pt x="1641" y="5602"/>
                  </a:cubicBezTo>
                  <a:cubicBezTo>
                    <a:pt x="1515" y="5477"/>
                    <a:pt x="1400" y="5340"/>
                    <a:pt x="1299" y="5193"/>
                  </a:cubicBezTo>
                  <a:cubicBezTo>
                    <a:pt x="1194" y="5228"/>
                    <a:pt x="1088" y="5267"/>
                    <a:pt x="1036" y="5297"/>
                  </a:cubicBezTo>
                  <a:cubicBezTo>
                    <a:pt x="931" y="5357"/>
                    <a:pt x="689" y="5585"/>
                    <a:pt x="617" y="5653"/>
                  </a:cubicBezTo>
                  <a:cubicBezTo>
                    <a:pt x="652" y="5600"/>
                    <a:pt x="632" y="5482"/>
                    <a:pt x="566" y="5366"/>
                  </a:cubicBezTo>
                  <a:cubicBezTo>
                    <a:pt x="500" y="5253"/>
                    <a:pt x="411" y="5179"/>
                    <a:pt x="348" y="5179"/>
                  </a:cubicBezTo>
                  <a:cubicBezTo>
                    <a:pt x="345" y="5179"/>
                    <a:pt x="342" y="5179"/>
                    <a:pt x="339" y="5179"/>
                  </a:cubicBezTo>
                  <a:cubicBezTo>
                    <a:pt x="428" y="5150"/>
                    <a:pt x="748" y="5043"/>
                    <a:pt x="853" y="4982"/>
                  </a:cubicBezTo>
                  <a:cubicBezTo>
                    <a:pt x="906" y="4951"/>
                    <a:pt x="994" y="4881"/>
                    <a:pt x="1079" y="4811"/>
                  </a:cubicBezTo>
                  <a:cubicBezTo>
                    <a:pt x="1003" y="4651"/>
                    <a:pt x="941" y="4483"/>
                    <a:pt x="897" y="4308"/>
                  </a:cubicBezTo>
                  <a:cubicBezTo>
                    <a:pt x="863" y="4308"/>
                    <a:pt x="828" y="4307"/>
                    <a:pt x="796" y="4307"/>
                  </a:cubicBezTo>
                  <a:cubicBezTo>
                    <a:pt x="722" y="4307"/>
                    <a:pt x="655" y="4310"/>
                    <a:pt x="614" y="4317"/>
                  </a:cubicBezTo>
                  <a:cubicBezTo>
                    <a:pt x="496" y="4338"/>
                    <a:pt x="190" y="4468"/>
                    <a:pt x="99" y="4508"/>
                  </a:cubicBezTo>
                  <a:cubicBezTo>
                    <a:pt x="150" y="4470"/>
                    <a:pt x="172" y="4353"/>
                    <a:pt x="149" y="4221"/>
                  </a:cubicBezTo>
                  <a:cubicBezTo>
                    <a:pt x="125" y="4086"/>
                    <a:pt x="62" y="3982"/>
                    <a:pt x="0" y="3968"/>
                  </a:cubicBezTo>
                  <a:cubicBezTo>
                    <a:pt x="46" y="3969"/>
                    <a:pt x="150" y="3972"/>
                    <a:pt x="258" y="3972"/>
                  </a:cubicBezTo>
                  <a:cubicBezTo>
                    <a:pt x="371" y="3972"/>
                    <a:pt x="489" y="3969"/>
                    <a:pt x="551" y="3958"/>
                  </a:cubicBezTo>
                  <a:cubicBezTo>
                    <a:pt x="610" y="3947"/>
                    <a:pt x="718" y="3912"/>
                    <a:pt x="821" y="3874"/>
                  </a:cubicBezTo>
                  <a:cubicBezTo>
                    <a:pt x="813" y="3788"/>
                    <a:pt x="809" y="3700"/>
                    <a:pt x="809" y="3612"/>
                  </a:cubicBezTo>
                  <a:cubicBezTo>
                    <a:pt x="809" y="3520"/>
                    <a:pt x="814" y="3430"/>
                    <a:pt x="822" y="3340"/>
                  </a:cubicBezTo>
                  <a:cubicBezTo>
                    <a:pt x="719" y="3300"/>
                    <a:pt x="612" y="3262"/>
                    <a:pt x="553" y="3251"/>
                  </a:cubicBezTo>
                  <a:cubicBezTo>
                    <a:pt x="512" y="3244"/>
                    <a:pt x="445" y="3242"/>
                    <a:pt x="371" y="3242"/>
                  </a:cubicBezTo>
                  <a:cubicBezTo>
                    <a:pt x="232" y="3242"/>
                    <a:pt x="68" y="3251"/>
                    <a:pt x="4" y="3254"/>
                  </a:cubicBezTo>
                  <a:cubicBezTo>
                    <a:pt x="64" y="3237"/>
                    <a:pt x="125" y="3134"/>
                    <a:pt x="149" y="3002"/>
                  </a:cubicBezTo>
                  <a:cubicBezTo>
                    <a:pt x="172" y="2868"/>
                    <a:pt x="149" y="2748"/>
                    <a:pt x="96" y="2713"/>
                  </a:cubicBezTo>
                  <a:cubicBezTo>
                    <a:pt x="183" y="2748"/>
                    <a:pt x="496" y="2871"/>
                    <a:pt x="616" y="2892"/>
                  </a:cubicBezTo>
                  <a:cubicBezTo>
                    <a:pt x="676" y="2903"/>
                    <a:pt x="789" y="2906"/>
                    <a:pt x="899" y="2906"/>
                  </a:cubicBezTo>
                  <a:cubicBezTo>
                    <a:pt x="944" y="2732"/>
                    <a:pt x="1006" y="2564"/>
                    <a:pt x="1082" y="2405"/>
                  </a:cubicBezTo>
                  <a:cubicBezTo>
                    <a:pt x="1000" y="2332"/>
                    <a:pt x="912" y="2259"/>
                    <a:pt x="860" y="2229"/>
                  </a:cubicBezTo>
                  <a:cubicBezTo>
                    <a:pt x="756" y="2169"/>
                    <a:pt x="438" y="2073"/>
                    <a:pt x="343" y="2044"/>
                  </a:cubicBezTo>
                  <a:cubicBezTo>
                    <a:pt x="345" y="2045"/>
                    <a:pt x="346" y="2045"/>
                    <a:pt x="348" y="2045"/>
                  </a:cubicBezTo>
                  <a:cubicBezTo>
                    <a:pt x="411" y="2045"/>
                    <a:pt x="500" y="1970"/>
                    <a:pt x="566" y="1857"/>
                  </a:cubicBezTo>
                  <a:cubicBezTo>
                    <a:pt x="634" y="1738"/>
                    <a:pt x="653" y="1618"/>
                    <a:pt x="615" y="1567"/>
                  </a:cubicBezTo>
                  <a:cubicBezTo>
                    <a:pt x="685" y="1630"/>
                    <a:pt x="937" y="1853"/>
                    <a:pt x="1043" y="1914"/>
                  </a:cubicBezTo>
                  <a:cubicBezTo>
                    <a:pt x="1095" y="1944"/>
                    <a:pt x="1200" y="1985"/>
                    <a:pt x="1304" y="2023"/>
                  </a:cubicBezTo>
                  <a:cubicBezTo>
                    <a:pt x="1405" y="1877"/>
                    <a:pt x="1521" y="1740"/>
                    <a:pt x="1648" y="1615"/>
                  </a:cubicBezTo>
                  <a:cubicBezTo>
                    <a:pt x="1595" y="1518"/>
                    <a:pt x="1537" y="1420"/>
                    <a:pt x="1499" y="1374"/>
                  </a:cubicBezTo>
                  <a:cubicBezTo>
                    <a:pt x="1421" y="1282"/>
                    <a:pt x="1156" y="1082"/>
                    <a:pt x="1076" y="1023"/>
                  </a:cubicBezTo>
                  <a:cubicBezTo>
                    <a:pt x="1087" y="1028"/>
                    <a:pt x="1101" y="1031"/>
                    <a:pt x="1117" y="1031"/>
                  </a:cubicBezTo>
                  <a:cubicBezTo>
                    <a:pt x="1178" y="1031"/>
                    <a:pt x="1267" y="992"/>
                    <a:pt x="1349" y="923"/>
                  </a:cubicBezTo>
                  <a:cubicBezTo>
                    <a:pt x="1454" y="835"/>
                    <a:pt x="1513" y="728"/>
                    <a:pt x="1494" y="668"/>
                  </a:cubicBezTo>
                  <a:cubicBezTo>
                    <a:pt x="1538" y="750"/>
                    <a:pt x="1700" y="1046"/>
                    <a:pt x="1778" y="1140"/>
                  </a:cubicBezTo>
                  <a:cubicBezTo>
                    <a:pt x="1817" y="1186"/>
                    <a:pt x="1901" y="1261"/>
                    <a:pt x="1986" y="1332"/>
                  </a:cubicBezTo>
                  <a:cubicBezTo>
                    <a:pt x="2130" y="1229"/>
                    <a:pt x="2285" y="1140"/>
                    <a:pt x="2448" y="1065"/>
                  </a:cubicBezTo>
                  <a:cubicBezTo>
                    <a:pt x="2432" y="956"/>
                    <a:pt x="2412" y="845"/>
                    <a:pt x="2391" y="788"/>
                  </a:cubicBezTo>
                  <a:cubicBezTo>
                    <a:pt x="2350" y="675"/>
                    <a:pt x="2168" y="397"/>
                    <a:pt x="2114" y="314"/>
                  </a:cubicBezTo>
                  <a:cubicBezTo>
                    <a:pt x="2136" y="336"/>
                    <a:pt x="2178" y="347"/>
                    <a:pt x="2229" y="347"/>
                  </a:cubicBezTo>
                  <a:cubicBezTo>
                    <a:pt x="2281" y="347"/>
                    <a:pt x="2342" y="336"/>
                    <a:pt x="2405" y="314"/>
                  </a:cubicBezTo>
                  <a:cubicBezTo>
                    <a:pt x="2533" y="267"/>
                    <a:pt x="2625" y="187"/>
                    <a:pt x="2628" y="123"/>
                  </a:cubicBezTo>
                  <a:cubicBezTo>
                    <a:pt x="2642" y="216"/>
                    <a:pt x="2692" y="549"/>
                    <a:pt x="2733" y="664"/>
                  </a:cubicBezTo>
                  <a:cubicBezTo>
                    <a:pt x="2754" y="721"/>
                    <a:pt x="2808" y="820"/>
                    <a:pt x="2863" y="915"/>
                  </a:cubicBezTo>
                  <a:cubicBezTo>
                    <a:pt x="3032" y="869"/>
                    <a:pt x="3208" y="838"/>
                    <a:pt x="3389" y="824"/>
                  </a:cubicBezTo>
                  <a:cubicBezTo>
                    <a:pt x="3411" y="715"/>
                    <a:pt x="3430" y="604"/>
                    <a:pt x="3430" y="543"/>
                  </a:cubicBezTo>
                  <a:cubicBezTo>
                    <a:pt x="3430" y="423"/>
                    <a:pt x="3354" y="100"/>
                    <a:pt x="3331" y="3"/>
                  </a:cubicBezTo>
                  <a:cubicBezTo>
                    <a:pt x="3359" y="60"/>
                    <a:pt x="3471" y="102"/>
                    <a:pt x="3605" y="102"/>
                  </a:cubicBezTo>
                  <a:cubicBezTo>
                    <a:pt x="3742" y="102"/>
                    <a:pt x="3855" y="58"/>
                    <a:pt x="3880" y="0"/>
                  </a:cubicBezTo>
                  <a:cubicBezTo>
                    <a:pt x="3861" y="91"/>
                    <a:pt x="3794" y="422"/>
                    <a:pt x="3794" y="543"/>
                  </a:cubicBezTo>
                  <a:cubicBezTo>
                    <a:pt x="3794" y="604"/>
                    <a:pt x="3811" y="716"/>
                    <a:pt x="3830" y="825"/>
                  </a:cubicBezTo>
                  <a:cubicBezTo>
                    <a:pt x="4010" y="839"/>
                    <a:pt x="4186" y="871"/>
                    <a:pt x="4356" y="918"/>
                  </a:cubicBezTo>
                  <a:cubicBezTo>
                    <a:pt x="4413" y="823"/>
                    <a:pt x="4469" y="725"/>
                    <a:pt x="4490" y="669"/>
                  </a:cubicBezTo>
                  <a:cubicBezTo>
                    <a:pt x="4531" y="556"/>
                    <a:pt x="4571" y="226"/>
                    <a:pt x="4582" y="127"/>
                  </a:cubicBezTo>
                  <a:cubicBezTo>
                    <a:pt x="4589" y="190"/>
                    <a:pt x="4680" y="268"/>
                    <a:pt x="4805" y="314"/>
                  </a:cubicBezTo>
                  <a:cubicBezTo>
                    <a:pt x="4868" y="336"/>
                    <a:pt x="4929" y="347"/>
                    <a:pt x="4980" y="347"/>
                  </a:cubicBezTo>
                  <a:cubicBezTo>
                    <a:pt x="4991" y="347"/>
                    <a:pt x="5001" y="347"/>
                    <a:pt x="5011" y="346"/>
                  </a:cubicBezTo>
                  <a:cubicBezTo>
                    <a:pt x="5023" y="363"/>
                    <a:pt x="5035" y="379"/>
                    <a:pt x="5048" y="396"/>
                  </a:cubicBezTo>
                  <a:cubicBezTo>
                    <a:pt x="4975" y="515"/>
                    <a:pt x="4864" y="705"/>
                    <a:pt x="4832" y="793"/>
                  </a:cubicBezTo>
                  <a:cubicBezTo>
                    <a:pt x="4811" y="850"/>
                    <a:pt x="4789" y="961"/>
                    <a:pt x="4769" y="1069"/>
                  </a:cubicBezTo>
                  <a:cubicBezTo>
                    <a:pt x="4932" y="1144"/>
                    <a:pt x="5087" y="1234"/>
                    <a:pt x="5231" y="1337"/>
                  </a:cubicBezTo>
                  <a:cubicBezTo>
                    <a:pt x="5318" y="1268"/>
                    <a:pt x="5404" y="1195"/>
                    <a:pt x="5443" y="1149"/>
                  </a:cubicBezTo>
                  <a:cubicBezTo>
                    <a:pt x="5460" y="1129"/>
                    <a:pt x="5480" y="1099"/>
                    <a:pt x="5502" y="1064"/>
                  </a:cubicBezTo>
                  <a:cubicBezTo>
                    <a:pt x="5571" y="1175"/>
                    <a:pt x="5639" y="1288"/>
                    <a:pt x="5706" y="1404"/>
                  </a:cubicBezTo>
                  <a:cubicBezTo>
                    <a:pt x="5667" y="1455"/>
                    <a:pt x="5616" y="1539"/>
                    <a:pt x="5568" y="1621"/>
                  </a:cubicBezTo>
                  <a:cubicBezTo>
                    <a:pt x="5695" y="1746"/>
                    <a:pt x="5810" y="1883"/>
                    <a:pt x="5911" y="2031"/>
                  </a:cubicBezTo>
                  <a:cubicBezTo>
                    <a:pt x="5948" y="2018"/>
                    <a:pt x="5986" y="2005"/>
                    <a:pt x="6021" y="1992"/>
                  </a:cubicBezTo>
                  <a:cubicBezTo>
                    <a:pt x="6081" y="2113"/>
                    <a:pt x="6140" y="2235"/>
                    <a:pt x="6197" y="2359"/>
                  </a:cubicBezTo>
                  <a:cubicBezTo>
                    <a:pt x="6175" y="2376"/>
                    <a:pt x="6153" y="2394"/>
                    <a:pt x="6131" y="2412"/>
                  </a:cubicBezTo>
                  <a:cubicBezTo>
                    <a:pt x="6207" y="2572"/>
                    <a:pt x="6268" y="2740"/>
                    <a:pt x="6313" y="2915"/>
                  </a:cubicBezTo>
                  <a:cubicBezTo>
                    <a:pt x="6347" y="2916"/>
                    <a:pt x="6381" y="2916"/>
                    <a:pt x="6414" y="2916"/>
                  </a:cubicBezTo>
                  <a:cubicBezTo>
                    <a:pt x="6422" y="2916"/>
                    <a:pt x="6429" y="2916"/>
                    <a:pt x="6436" y="2916"/>
                  </a:cubicBezTo>
                  <a:cubicBezTo>
                    <a:pt x="6485" y="3038"/>
                    <a:pt x="6532" y="3161"/>
                    <a:pt x="6578" y="3285"/>
                  </a:cubicBezTo>
                  <a:cubicBezTo>
                    <a:pt x="6522" y="3302"/>
                    <a:pt x="6455" y="3325"/>
                    <a:pt x="6388" y="3349"/>
                  </a:cubicBezTo>
                  <a:cubicBezTo>
                    <a:pt x="6396" y="3435"/>
                    <a:pt x="6401" y="3523"/>
                    <a:pt x="6401" y="3612"/>
                  </a:cubicBezTo>
                  <a:cubicBezTo>
                    <a:pt x="6401" y="3703"/>
                    <a:pt x="6396" y="3794"/>
                    <a:pt x="6388" y="3883"/>
                  </a:cubicBezTo>
                  <a:cubicBezTo>
                    <a:pt x="6491" y="3923"/>
                    <a:pt x="6597" y="3961"/>
                    <a:pt x="6657" y="3972"/>
                  </a:cubicBezTo>
                  <a:cubicBezTo>
                    <a:pt x="6693" y="3978"/>
                    <a:pt x="6748" y="3981"/>
                    <a:pt x="6810" y="3981"/>
                  </a:cubicBezTo>
                  <a:cubicBezTo>
                    <a:pt x="6824" y="4027"/>
                    <a:pt x="6838" y="4072"/>
                    <a:pt x="6851" y="4118"/>
                  </a:cubicBezTo>
                  <a:cubicBezTo>
                    <a:pt x="6881" y="4224"/>
                    <a:pt x="6911" y="4332"/>
                    <a:pt x="6941" y="4443"/>
                  </a:cubicBezTo>
                  <a:cubicBezTo>
                    <a:pt x="6818" y="4397"/>
                    <a:pt x="6668" y="4344"/>
                    <a:pt x="6594" y="4331"/>
                  </a:cubicBezTo>
                  <a:cubicBezTo>
                    <a:pt x="6534" y="4320"/>
                    <a:pt x="6421" y="4317"/>
                    <a:pt x="6311" y="4317"/>
                  </a:cubicBezTo>
                  <a:cubicBezTo>
                    <a:pt x="6266" y="4491"/>
                    <a:pt x="6204" y="4659"/>
                    <a:pt x="6128" y="4819"/>
                  </a:cubicBezTo>
                  <a:cubicBezTo>
                    <a:pt x="6211" y="4892"/>
                    <a:pt x="6297" y="4964"/>
                    <a:pt x="6350" y="4994"/>
                  </a:cubicBezTo>
                  <a:cubicBezTo>
                    <a:pt x="6454" y="5054"/>
                    <a:pt x="6772" y="5150"/>
                    <a:pt x="6867" y="5179"/>
                  </a:cubicBezTo>
                  <a:cubicBezTo>
                    <a:pt x="6865" y="5179"/>
                    <a:pt x="6863" y="5179"/>
                    <a:pt x="6862" y="5179"/>
                  </a:cubicBezTo>
                  <a:cubicBezTo>
                    <a:pt x="6799" y="5179"/>
                    <a:pt x="6710" y="5253"/>
                    <a:pt x="6644" y="5366"/>
                  </a:cubicBezTo>
                  <a:cubicBezTo>
                    <a:pt x="6576" y="5485"/>
                    <a:pt x="6557" y="5605"/>
                    <a:pt x="6595" y="5656"/>
                  </a:cubicBezTo>
                  <a:cubicBezTo>
                    <a:pt x="6525" y="5593"/>
                    <a:pt x="6273" y="5370"/>
                    <a:pt x="6167" y="5309"/>
                  </a:cubicBezTo>
                  <a:cubicBezTo>
                    <a:pt x="6115" y="5279"/>
                    <a:pt x="6010" y="5238"/>
                    <a:pt x="5906" y="5200"/>
                  </a:cubicBezTo>
                  <a:cubicBezTo>
                    <a:pt x="5805" y="5347"/>
                    <a:pt x="5689" y="5483"/>
                    <a:pt x="5562" y="5608"/>
                  </a:cubicBezTo>
                  <a:cubicBezTo>
                    <a:pt x="5615" y="5705"/>
                    <a:pt x="5672" y="5803"/>
                    <a:pt x="5711" y="5849"/>
                  </a:cubicBezTo>
                  <a:cubicBezTo>
                    <a:pt x="5789" y="5941"/>
                    <a:pt x="6054" y="6141"/>
                    <a:pt x="6134" y="6200"/>
                  </a:cubicBezTo>
                  <a:cubicBezTo>
                    <a:pt x="6122" y="6195"/>
                    <a:pt x="6109" y="6192"/>
                    <a:pt x="6093" y="6192"/>
                  </a:cubicBezTo>
                  <a:cubicBezTo>
                    <a:pt x="6031" y="6192"/>
                    <a:pt x="5943" y="6231"/>
                    <a:pt x="5861" y="6300"/>
                  </a:cubicBezTo>
                  <a:cubicBezTo>
                    <a:pt x="5756" y="6388"/>
                    <a:pt x="5697" y="6495"/>
                    <a:pt x="5716" y="6555"/>
                  </a:cubicBezTo>
                  <a:cubicBezTo>
                    <a:pt x="5671" y="6473"/>
                    <a:pt x="5510" y="6177"/>
                    <a:pt x="5432" y="6083"/>
                  </a:cubicBezTo>
                  <a:cubicBezTo>
                    <a:pt x="5393" y="6037"/>
                    <a:pt x="5309" y="5962"/>
                    <a:pt x="5224" y="5891"/>
                  </a:cubicBezTo>
                  <a:cubicBezTo>
                    <a:pt x="5080" y="5994"/>
                    <a:pt x="4925" y="6083"/>
                    <a:pt x="4761" y="6158"/>
                  </a:cubicBezTo>
                  <a:cubicBezTo>
                    <a:pt x="4778" y="6267"/>
                    <a:pt x="4798" y="6378"/>
                    <a:pt x="4819" y="6435"/>
                  </a:cubicBezTo>
                  <a:cubicBezTo>
                    <a:pt x="4860" y="6548"/>
                    <a:pt x="5042" y="6826"/>
                    <a:pt x="5096" y="6909"/>
                  </a:cubicBezTo>
                  <a:cubicBezTo>
                    <a:pt x="5073" y="6887"/>
                    <a:pt x="5032" y="6876"/>
                    <a:pt x="4980" y="6876"/>
                  </a:cubicBezTo>
                  <a:cubicBezTo>
                    <a:pt x="4929" y="6876"/>
                    <a:pt x="4868" y="6887"/>
                    <a:pt x="4805" y="6910"/>
                  </a:cubicBezTo>
                  <a:cubicBezTo>
                    <a:pt x="4677" y="6956"/>
                    <a:pt x="4585" y="7037"/>
                    <a:pt x="4582" y="7100"/>
                  </a:cubicBezTo>
                  <a:cubicBezTo>
                    <a:pt x="4568" y="7007"/>
                    <a:pt x="4518" y="6674"/>
                    <a:pt x="4476" y="6559"/>
                  </a:cubicBezTo>
                  <a:cubicBezTo>
                    <a:pt x="4456" y="6503"/>
                    <a:pt x="4402" y="6403"/>
                    <a:pt x="4347" y="6308"/>
                  </a:cubicBezTo>
                  <a:cubicBezTo>
                    <a:pt x="4178" y="6354"/>
                    <a:pt x="4002" y="6385"/>
                    <a:pt x="3821" y="6399"/>
                  </a:cubicBezTo>
                  <a:cubicBezTo>
                    <a:pt x="3799" y="6508"/>
                    <a:pt x="3780" y="6619"/>
                    <a:pt x="3780" y="6680"/>
                  </a:cubicBezTo>
                  <a:cubicBezTo>
                    <a:pt x="3780" y="6800"/>
                    <a:pt x="3856" y="7124"/>
                    <a:pt x="3879" y="7220"/>
                  </a:cubicBezTo>
                  <a:cubicBezTo>
                    <a:pt x="3851" y="7164"/>
                    <a:pt x="3739" y="7121"/>
                    <a:pt x="3605" y="7121"/>
                  </a:cubicBezTo>
                  <a:cubicBezTo>
                    <a:pt x="3468" y="7121"/>
                    <a:pt x="3354" y="7165"/>
                    <a:pt x="3330" y="7223"/>
                  </a:cubicBezTo>
                  <a:moveTo>
                    <a:pt x="4194" y="5316"/>
                  </a:moveTo>
                  <a:cubicBezTo>
                    <a:pt x="4142" y="5316"/>
                    <a:pt x="4081" y="5327"/>
                    <a:pt x="4019" y="5349"/>
                  </a:cubicBezTo>
                  <a:cubicBezTo>
                    <a:pt x="3873" y="5402"/>
                    <a:pt x="3774" y="5499"/>
                    <a:pt x="3798" y="5564"/>
                  </a:cubicBezTo>
                  <a:cubicBezTo>
                    <a:pt x="3812" y="5601"/>
                    <a:pt x="3862" y="5621"/>
                    <a:pt x="3930" y="5621"/>
                  </a:cubicBezTo>
                  <a:cubicBezTo>
                    <a:pt x="3981" y="5621"/>
                    <a:pt x="4042" y="5609"/>
                    <a:pt x="4105" y="5587"/>
                  </a:cubicBezTo>
                  <a:cubicBezTo>
                    <a:pt x="4250" y="5534"/>
                    <a:pt x="4349" y="5438"/>
                    <a:pt x="4325" y="5372"/>
                  </a:cubicBezTo>
                  <a:cubicBezTo>
                    <a:pt x="4312" y="5335"/>
                    <a:pt x="4261" y="5316"/>
                    <a:pt x="4194" y="5316"/>
                  </a:cubicBezTo>
                  <a:close/>
                  <a:moveTo>
                    <a:pt x="2074" y="4731"/>
                  </a:moveTo>
                  <a:cubicBezTo>
                    <a:pt x="2047" y="4731"/>
                    <a:pt x="2025" y="4739"/>
                    <a:pt x="2011" y="4755"/>
                  </a:cubicBezTo>
                  <a:cubicBezTo>
                    <a:pt x="1966" y="4809"/>
                    <a:pt x="2026" y="4933"/>
                    <a:pt x="2144" y="5032"/>
                  </a:cubicBezTo>
                  <a:cubicBezTo>
                    <a:pt x="2226" y="5101"/>
                    <a:pt x="2315" y="5140"/>
                    <a:pt x="2377" y="5140"/>
                  </a:cubicBezTo>
                  <a:cubicBezTo>
                    <a:pt x="2404" y="5140"/>
                    <a:pt x="2426" y="5132"/>
                    <a:pt x="2440" y="5116"/>
                  </a:cubicBezTo>
                  <a:cubicBezTo>
                    <a:pt x="2485" y="5062"/>
                    <a:pt x="2425" y="4938"/>
                    <a:pt x="2307" y="4839"/>
                  </a:cubicBezTo>
                  <a:cubicBezTo>
                    <a:pt x="2225" y="4770"/>
                    <a:pt x="2136" y="4731"/>
                    <a:pt x="2074" y="4731"/>
                  </a:cubicBezTo>
                  <a:close/>
                  <a:moveTo>
                    <a:pt x="5480" y="3867"/>
                  </a:moveTo>
                  <a:cubicBezTo>
                    <a:pt x="5414" y="3867"/>
                    <a:pt x="5342" y="3977"/>
                    <a:pt x="5317" y="4122"/>
                  </a:cubicBezTo>
                  <a:cubicBezTo>
                    <a:pt x="5290" y="4275"/>
                    <a:pt x="5324" y="4408"/>
                    <a:pt x="5392" y="4420"/>
                  </a:cubicBezTo>
                  <a:cubicBezTo>
                    <a:pt x="5396" y="4421"/>
                    <a:pt x="5399" y="4421"/>
                    <a:pt x="5403" y="4421"/>
                  </a:cubicBezTo>
                  <a:cubicBezTo>
                    <a:pt x="5469" y="4421"/>
                    <a:pt x="5540" y="4311"/>
                    <a:pt x="5565" y="4166"/>
                  </a:cubicBezTo>
                  <a:cubicBezTo>
                    <a:pt x="5592" y="4014"/>
                    <a:pt x="5558" y="3880"/>
                    <a:pt x="5490" y="3868"/>
                  </a:cubicBezTo>
                  <a:cubicBezTo>
                    <a:pt x="5486" y="3868"/>
                    <a:pt x="5483" y="3867"/>
                    <a:pt x="5480" y="3867"/>
                  </a:cubicBezTo>
                  <a:close/>
                  <a:moveTo>
                    <a:pt x="3044" y="3637"/>
                  </a:moveTo>
                  <a:cubicBezTo>
                    <a:pt x="3010" y="3637"/>
                    <a:pt x="2978" y="3645"/>
                    <a:pt x="2949" y="3662"/>
                  </a:cubicBezTo>
                  <a:cubicBezTo>
                    <a:pt x="2839" y="3726"/>
                    <a:pt x="2815" y="3891"/>
                    <a:pt x="2896" y="4031"/>
                  </a:cubicBezTo>
                  <a:cubicBezTo>
                    <a:pt x="2955" y="4134"/>
                    <a:pt x="3054" y="4194"/>
                    <a:pt x="3146" y="4194"/>
                  </a:cubicBezTo>
                  <a:cubicBezTo>
                    <a:pt x="3179" y="4194"/>
                    <a:pt x="3212" y="4186"/>
                    <a:pt x="3241" y="4169"/>
                  </a:cubicBezTo>
                  <a:cubicBezTo>
                    <a:pt x="3351" y="4106"/>
                    <a:pt x="3375" y="3941"/>
                    <a:pt x="3294" y="3801"/>
                  </a:cubicBezTo>
                  <a:cubicBezTo>
                    <a:pt x="3235" y="3698"/>
                    <a:pt x="3136" y="3637"/>
                    <a:pt x="3044" y="3637"/>
                  </a:cubicBezTo>
                  <a:close/>
                  <a:moveTo>
                    <a:pt x="4174" y="3623"/>
                  </a:moveTo>
                  <a:cubicBezTo>
                    <a:pt x="4082" y="3623"/>
                    <a:pt x="3983" y="3683"/>
                    <a:pt x="3924" y="3786"/>
                  </a:cubicBezTo>
                  <a:cubicBezTo>
                    <a:pt x="3843" y="3926"/>
                    <a:pt x="3867" y="4091"/>
                    <a:pt x="3977" y="4155"/>
                  </a:cubicBezTo>
                  <a:cubicBezTo>
                    <a:pt x="4006" y="4171"/>
                    <a:pt x="4039" y="4179"/>
                    <a:pt x="4072" y="4179"/>
                  </a:cubicBezTo>
                  <a:cubicBezTo>
                    <a:pt x="4164" y="4179"/>
                    <a:pt x="4264" y="4119"/>
                    <a:pt x="4323" y="4016"/>
                  </a:cubicBezTo>
                  <a:cubicBezTo>
                    <a:pt x="4404" y="3876"/>
                    <a:pt x="4380" y="3711"/>
                    <a:pt x="4270" y="3648"/>
                  </a:cubicBezTo>
                  <a:cubicBezTo>
                    <a:pt x="4240" y="3631"/>
                    <a:pt x="4208" y="3623"/>
                    <a:pt x="4174" y="3623"/>
                  </a:cubicBezTo>
                  <a:close/>
                  <a:moveTo>
                    <a:pt x="1807" y="2802"/>
                  </a:moveTo>
                  <a:cubicBezTo>
                    <a:pt x="1741" y="2802"/>
                    <a:pt x="1670" y="2912"/>
                    <a:pt x="1645" y="3057"/>
                  </a:cubicBezTo>
                  <a:cubicBezTo>
                    <a:pt x="1618" y="3209"/>
                    <a:pt x="1652" y="3343"/>
                    <a:pt x="1720" y="3355"/>
                  </a:cubicBezTo>
                  <a:cubicBezTo>
                    <a:pt x="1723" y="3356"/>
                    <a:pt x="1727" y="3356"/>
                    <a:pt x="1730" y="3356"/>
                  </a:cubicBezTo>
                  <a:cubicBezTo>
                    <a:pt x="1796" y="3356"/>
                    <a:pt x="1867" y="3246"/>
                    <a:pt x="1893" y="3101"/>
                  </a:cubicBezTo>
                  <a:cubicBezTo>
                    <a:pt x="1920" y="2948"/>
                    <a:pt x="1886" y="2815"/>
                    <a:pt x="1817" y="2803"/>
                  </a:cubicBezTo>
                  <a:cubicBezTo>
                    <a:pt x="1814" y="2802"/>
                    <a:pt x="1811" y="2802"/>
                    <a:pt x="1807" y="2802"/>
                  </a:cubicBezTo>
                  <a:close/>
                  <a:moveTo>
                    <a:pt x="3596" y="2788"/>
                  </a:moveTo>
                  <a:cubicBezTo>
                    <a:pt x="3435" y="2788"/>
                    <a:pt x="3304" y="2891"/>
                    <a:pt x="3304" y="3018"/>
                  </a:cubicBezTo>
                  <a:cubicBezTo>
                    <a:pt x="3304" y="3145"/>
                    <a:pt x="3435" y="3248"/>
                    <a:pt x="3596" y="3248"/>
                  </a:cubicBezTo>
                  <a:cubicBezTo>
                    <a:pt x="3758" y="3248"/>
                    <a:pt x="3889" y="3145"/>
                    <a:pt x="3889" y="3018"/>
                  </a:cubicBezTo>
                  <a:cubicBezTo>
                    <a:pt x="3889" y="2891"/>
                    <a:pt x="3758" y="2788"/>
                    <a:pt x="3596" y="2788"/>
                  </a:cubicBezTo>
                  <a:close/>
                  <a:moveTo>
                    <a:pt x="4833" y="2083"/>
                  </a:moveTo>
                  <a:cubicBezTo>
                    <a:pt x="4806" y="2083"/>
                    <a:pt x="4783" y="2091"/>
                    <a:pt x="4770" y="2108"/>
                  </a:cubicBezTo>
                  <a:cubicBezTo>
                    <a:pt x="4725" y="2161"/>
                    <a:pt x="4785" y="2285"/>
                    <a:pt x="4903" y="2384"/>
                  </a:cubicBezTo>
                  <a:cubicBezTo>
                    <a:pt x="4985" y="2453"/>
                    <a:pt x="5074" y="2492"/>
                    <a:pt x="5135" y="2492"/>
                  </a:cubicBezTo>
                  <a:cubicBezTo>
                    <a:pt x="5163" y="2492"/>
                    <a:pt x="5185" y="2485"/>
                    <a:pt x="5199" y="2468"/>
                  </a:cubicBezTo>
                  <a:cubicBezTo>
                    <a:pt x="5244" y="2415"/>
                    <a:pt x="5184" y="2291"/>
                    <a:pt x="5065" y="2191"/>
                  </a:cubicBezTo>
                  <a:cubicBezTo>
                    <a:pt x="4983" y="2122"/>
                    <a:pt x="4895" y="2083"/>
                    <a:pt x="4833" y="2083"/>
                  </a:cubicBezTo>
                  <a:close/>
                  <a:moveTo>
                    <a:pt x="3280" y="1603"/>
                  </a:moveTo>
                  <a:cubicBezTo>
                    <a:pt x="3229" y="1603"/>
                    <a:pt x="3168" y="1614"/>
                    <a:pt x="3105" y="1637"/>
                  </a:cubicBezTo>
                  <a:cubicBezTo>
                    <a:pt x="2960" y="1690"/>
                    <a:pt x="2861" y="1785"/>
                    <a:pt x="2885" y="1851"/>
                  </a:cubicBezTo>
                  <a:cubicBezTo>
                    <a:pt x="2898" y="1888"/>
                    <a:pt x="2949" y="1908"/>
                    <a:pt x="3016" y="1908"/>
                  </a:cubicBezTo>
                  <a:cubicBezTo>
                    <a:pt x="3067" y="1908"/>
                    <a:pt x="3129" y="1896"/>
                    <a:pt x="3191" y="1874"/>
                  </a:cubicBezTo>
                  <a:cubicBezTo>
                    <a:pt x="3337" y="1821"/>
                    <a:pt x="3435" y="1725"/>
                    <a:pt x="3412" y="1659"/>
                  </a:cubicBezTo>
                  <a:cubicBezTo>
                    <a:pt x="3398" y="1622"/>
                    <a:pt x="3348" y="1603"/>
                    <a:pt x="3280" y="1603"/>
                  </a:cubicBezTo>
                  <a:moveTo>
                    <a:pt x="5112" y="6932"/>
                  </a:moveTo>
                  <a:lnTo>
                    <a:pt x="5112" y="6932"/>
                  </a:lnTo>
                  <a:lnTo>
                    <a:pt x="5112" y="6932"/>
                  </a:lnTo>
                  <a:lnTo>
                    <a:pt x="5112" y="6932"/>
                  </a:lnTo>
                  <a:close/>
                  <a:moveTo>
                    <a:pt x="2098" y="6932"/>
                  </a:moveTo>
                  <a:lnTo>
                    <a:pt x="2098" y="6932"/>
                  </a:lnTo>
                  <a:lnTo>
                    <a:pt x="2098" y="6932"/>
                  </a:lnTo>
                  <a:lnTo>
                    <a:pt x="2098" y="6932"/>
                  </a:lnTo>
                  <a:close/>
                  <a:moveTo>
                    <a:pt x="6157" y="6217"/>
                  </a:moveTo>
                  <a:lnTo>
                    <a:pt x="6157" y="6217"/>
                  </a:lnTo>
                  <a:lnTo>
                    <a:pt x="6157" y="6217"/>
                  </a:lnTo>
                  <a:lnTo>
                    <a:pt x="6157" y="6217"/>
                  </a:lnTo>
                  <a:close/>
                  <a:moveTo>
                    <a:pt x="1053" y="6217"/>
                  </a:moveTo>
                  <a:lnTo>
                    <a:pt x="1053" y="6217"/>
                  </a:lnTo>
                  <a:lnTo>
                    <a:pt x="1053" y="6217"/>
                  </a:lnTo>
                  <a:lnTo>
                    <a:pt x="1053" y="6217"/>
                  </a:lnTo>
                  <a:close/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44D1CFC1-1FCF-8E47-8906-ABCA2AE4D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4875" y="1354138"/>
              <a:ext cx="1588" cy="1588"/>
            </a:xfrm>
            <a:prstGeom prst="rect">
              <a:avLst/>
            </a:pr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08E22F6C-A986-2548-B629-5B1631929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8000" y="1354138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34CBE90-63FA-FF4F-B8A4-1015F9ED8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738" y="1231900"/>
              <a:ext cx="73025" cy="61913"/>
            </a:xfrm>
            <a:custGeom>
              <a:avLst/>
              <a:gdLst>
                <a:gd name="T0" fmla="*/ 235 w 360"/>
                <a:gd name="T1" fmla="*/ 299 h 299"/>
                <a:gd name="T2" fmla="*/ 0 w 360"/>
                <a:gd name="T3" fmla="*/ 0 h 299"/>
                <a:gd name="T4" fmla="*/ 116 w 360"/>
                <a:gd name="T5" fmla="*/ 30 h 299"/>
                <a:gd name="T6" fmla="*/ 336 w 360"/>
                <a:gd name="T7" fmla="*/ 244 h 299"/>
                <a:gd name="T8" fmla="*/ 323 w 360"/>
                <a:gd name="T9" fmla="*/ 265 h 299"/>
                <a:gd name="T10" fmla="*/ 235 w 360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299">
                  <a:moveTo>
                    <a:pt x="235" y="299"/>
                  </a:moveTo>
                  <a:cubicBezTo>
                    <a:pt x="158" y="197"/>
                    <a:pt x="80" y="97"/>
                    <a:pt x="0" y="0"/>
                  </a:cubicBezTo>
                  <a:cubicBezTo>
                    <a:pt x="37" y="5"/>
                    <a:pt x="76" y="15"/>
                    <a:pt x="116" y="30"/>
                  </a:cubicBezTo>
                  <a:cubicBezTo>
                    <a:pt x="261" y="82"/>
                    <a:pt x="360" y="179"/>
                    <a:pt x="336" y="244"/>
                  </a:cubicBezTo>
                  <a:cubicBezTo>
                    <a:pt x="333" y="252"/>
                    <a:pt x="329" y="259"/>
                    <a:pt x="323" y="265"/>
                  </a:cubicBezTo>
                  <a:cubicBezTo>
                    <a:pt x="305" y="284"/>
                    <a:pt x="274" y="295"/>
                    <a:pt x="235" y="299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1C90A94D-F67D-994F-8E22-7D0C795D1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63" y="1230313"/>
              <a:ext cx="88900" cy="63500"/>
            </a:xfrm>
            <a:custGeom>
              <a:avLst/>
              <a:gdLst>
                <a:gd name="T0" fmla="*/ 399 w 430"/>
                <a:gd name="T1" fmla="*/ 305 h 305"/>
                <a:gd name="T2" fmla="*/ 224 w 430"/>
                <a:gd name="T3" fmla="*/ 271 h 305"/>
                <a:gd name="T4" fmla="*/ 1 w 430"/>
                <a:gd name="T5" fmla="*/ 84 h 305"/>
                <a:gd name="T6" fmla="*/ 4 w 430"/>
                <a:gd name="T7" fmla="*/ 56 h 305"/>
                <a:gd name="T8" fmla="*/ 135 w 430"/>
                <a:gd name="T9" fmla="*/ 0 h 305"/>
                <a:gd name="T10" fmla="*/ 195 w 430"/>
                <a:gd name="T11" fmla="*/ 4 h 305"/>
                <a:gd name="T12" fmla="*/ 430 w 430"/>
                <a:gd name="T13" fmla="*/ 303 h 305"/>
                <a:gd name="T14" fmla="*/ 399 w 430"/>
                <a:gd name="T1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0" h="305">
                  <a:moveTo>
                    <a:pt x="399" y="305"/>
                  </a:moveTo>
                  <a:cubicBezTo>
                    <a:pt x="348" y="305"/>
                    <a:pt x="287" y="294"/>
                    <a:pt x="224" y="271"/>
                  </a:cubicBezTo>
                  <a:cubicBezTo>
                    <a:pt x="98" y="225"/>
                    <a:pt x="8" y="147"/>
                    <a:pt x="1" y="84"/>
                  </a:cubicBezTo>
                  <a:cubicBezTo>
                    <a:pt x="0" y="75"/>
                    <a:pt x="1" y="65"/>
                    <a:pt x="4" y="56"/>
                  </a:cubicBezTo>
                  <a:cubicBezTo>
                    <a:pt x="17" y="19"/>
                    <a:pt x="68" y="0"/>
                    <a:pt x="135" y="0"/>
                  </a:cubicBezTo>
                  <a:cubicBezTo>
                    <a:pt x="154" y="0"/>
                    <a:pt x="174" y="1"/>
                    <a:pt x="195" y="4"/>
                  </a:cubicBezTo>
                  <a:cubicBezTo>
                    <a:pt x="275" y="101"/>
                    <a:pt x="353" y="201"/>
                    <a:pt x="430" y="303"/>
                  </a:cubicBezTo>
                  <a:cubicBezTo>
                    <a:pt x="420" y="304"/>
                    <a:pt x="410" y="305"/>
                    <a:pt x="399" y="305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91B84D42-CD0C-F943-B8BF-B25BE75E7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1190625"/>
              <a:ext cx="114300" cy="52388"/>
            </a:xfrm>
            <a:custGeom>
              <a:avLst/>
              <a:gdLst>
                <a:gd name="T0" fmla="*/ 280 w 560"/>
                <a:gd name="T1" fmla="*/ 252 h 252"/>
                <a:gd name="T2" fmla="*/ 6 w 560"/>
                <a:gd name="T3" fmla="*/ 153 h 252"/>
                <a:gd name="T4" fmla="*/ 0 w 560"/>
                <a:gd name="T5" fmla="*/ 126 h 252"/>
                <a:gd name="T6" fmla="*/ 0 w 560"/>
                <a:gd name="T7" fmla="*/ 126 h 252"/>
                <a:gd name="T8" fmla="*/ 0 w 560"/>
                <a:gd name="T9" fmla="*/ 126 h 252"/>
                <a:gd name="T10" fmla="*/ 280 w 560"/>
                <a:gd name="T11" fmla="*/ 0 h 252"/>
                <a:gd name="T12" fmla="*/ 560 w 560"/>
                <a:gd name="T13" fmla="*/ 126 h 252"/>
                <a:gd name="T14" fmla="*/ 560 w 560"/>
                <a:gd name="T15" fmla="*/ 126 h 252"/>
                <a:gd name="T16" fmla="*/ 560 w 560"/>
                <a:gd name="T17" fmla="*/ 126 h 252"/>
                <a:gd name="T18" fmla="*/ 555 w 560"/>
                <a:gd name="T19" fmla="*/ 150 h 252"/>
                <a:gd name="T20" fmla="*/ 280 w 560"/>
                <a:gd name="T21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0" h="252">
                  <a:moveTo>
                    <a:pt x="280" y="252"/>
                  </a:moveTo>
                  <a:cubicBezTo>
                    <a:pt x="146" y="252"/>
                    <a:pt x="34" y="210"/>
                    <a:pt x="6" y="153"/>
                  </a:cubicBezTo>
                  <a:cubicBezTo>
                    <a:pt x="2" y="144"/>
                    <a:pt x="0" y="135"/>
                    <a:pt x="0" y="126"/>
                  </a:cubicBezTo>
                  <a:lnTo>
                    <a:pt x="0" y="126"/>
                  </a:lnTo>
                  <a:lnTo>
                    <a:pt x="0" y="126"/>
                  </a:lnTo>
                  <a:cubicBezTo>
                    <a:pt x="0" y="56"/>
                    <a:pt x="125" y="0"/>
                    <a:pt x="280" y="0"/>
                  </a:cubicBezTo>
                  <a:cubicBezTo>
                    <a:pt x="435" y="0"/>
                    <a:pt x="560" y="56"/>
                    <a:pt x="560" y="126"/>
                  </a:cubicBezTo>
                  <a:lnTo>
                    <a:pt x="560" y="126"/>
                  </a:lnTo>
                  <a:lnTo>
                    <a:pt x="560" y="126"/>
                  </a:lnTo>
                  <a:cubicBezTo>
                    <a:pt x="560" y="134"/>
                    <a:pt x="559" y="142"/>
                    <a:pt x="555" y="150"/>
                  </a:cubicBezTo>
                  <a:cubicBezTo>
                    <a:pt x="530" y="208"/>
                    <a:pt x="417" y="252"/>
                    <a:pt x="280" y="252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AD71F31-D70A-194C-92DE-4E8EAB7E9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113" y="1230313"/>
              <a:ext cx="112713" cy="63500"/>
            </a:xfrm>
            <a:custGeom>
              <a:avLst/>
              <a:gdLst>
                <a:gd name="T0" fmla="*/ 155 w 555"/>
                <a:gd name="T1" fmla="*/ 305 h 305"/>
                <a:gd name="T2" fmla="*/ 39 w 555"/>
                <a:gd name="T3" fmla="*/ 272 h 305"/>
                <a:gd name="T4" fmla="*/ 24 w 555"/>
                <a:gd name="T5" fmla="*/ 248 h 305"/>
                <a:gd name="T6" fmla="*/ 244 w 555"/>
                <a:gd name="T7" fmla="*/ 34 h 305"/>
                <a:gd name="T8" fmla="*/ 419 w 555"/>
                <a:gd name="T9" fmla="*/ 0 h 305"/>
                <a:gd name="T10" fmla="*/ 551 w 555"/>
                <a:gd name="T11" fmla="*/ 56 h 305"/>
                <a:gd name="T12" fmla="*/ 551 w 555"/>
                <a:gd name="T13" fmla="*/ 56 h 305"/>
                <a:gd name="T14" fmla="*/ 551 w 555"/>
                <a:gd name="T15" fmla="*/ 56 h 305"/>
                <a:gd name="T16" fmla="*/ 554 w 555"/>
                <a:gd name="T17" fmla="*/ 80 h 305"/>
                <a:gd name="T18" fmla="*/ 330 w 555"/>
                <a:gd name="T19" fmla="*/ 271 h 305"/>
                <a:gd name="T20" fmla="*/ 155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155" y="305"/>
                  </a:moveTo>
                  <a:cubicBezTo>
                    <a:pt x="104" y="305"/>
                    <a:pt x="62" y="294"/>
                    <a:pt x="39" y="272"/>
                  </a:cubicBezTo>
                  <a:cubicBezTo>
                    <a:pt x="32" y="265"/>
                    <a:pt x="27" y="257"/>
                    <a:pt x="24" y="248"/>
                  </a:cubicBezTo>
                  <a:cubicBezTo>
                    <a:pt x="0" y="183"/>
                    <a:pt x="99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1" y="56"/>
                  </a:cubicBezTo>
                  <a:lnTo>
                    <a:pt x="551" y="56"/>
                  </a:lnTo>
                  <a:lnTo>
                    <a:pt x="551" y="56"/>
                  </a:lnTo>
                  <a:cubicBezTo>
                    <a:pt x="554" y="64"/>
                    <a:pt x="555" y="72"/>
                    <a:pt x="554" y="80"/>
                  </a:cubicBezTo>
                  <a:cubicBezTo>
                    <a:pt x="551" y="144"/>
                    <a:pt x="459" y="224"/>
                    <a:pt x="330" y="271"/>
                  </a:cubicBezTo>
                  <a:cubicBezTo>
                    <a:pt x="268" y="294"/>
                    <a:pt x="207" y="305"/>
                    <a:pt x="15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CD363273-711F-5C48-BDD9-0A1509A7A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038" y="1349375"/>
              <a:ext cx="103188" cy="84138"/>
            </a:xfrm>
            <a:custGeom>
              <a:avLst/>
              <a:gdLst>
                <a:gd name="T0" fmla="*/ 109 w 504"/>
                <a:gd name="T1" fmla="*/ 409 h 409"/>
                <a:gd name="T2" fmla="*/ 68 w 504"/>
                <a:gd name="T3" fmla="*/ 402 h 409"/>
                <a:gd name="T4" fmla="*/ 45 w 504"/>
                <a:gd name="T5" fmla="*/ 385 h 409"/>
                <a:gd name="T6" fmla="*/ 179 w 504"/>
                <a:gd name="T7" fmla="*/ 108 h 409"/>
                <a:gd name="T8" fmla="*/ 411 w 504"/>
                <a:gd name="T9" fmla="*/ 0 h 409"/>
                <a:gd name="T10" fmla="*/ 474 w 504"/>
                <a:gd name="T11" fmla="*/ 24 h 409"/>
                <a:gd name="T12" fmla="*/ 474 w 504"/>
                <a:gd name="T13" fmla="*/ 24 h 409"/>
                <a:gd name="T14" fmla="*/ 475 w 504"/>
                <a:gd name="T15" fmla="*/ 24 h 409"/>
                <a:gd name="T16" fmla="*/ 486 w 504"/>
                <a:gd name="T17" fmla="*/ 46 h 409"/>
                <a:gd name="T18" fmla="*/ 341 w 504"/>
                <a:gd name="T19" fmla="*/ 301 h 409"/>
                <a:gd name="T20" fmla="*/ 109 w 504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409">
                  <a:moveTo>
                    <a:pt x="109" y="409"/>
                  </a:moveTo>
                  <a:cubicBezTo>
                    <a:pt x="93" y="409"/>
                    <a:pt x="79" y="407"/>
                    <a:pt x="68" y="402"/>
                  </a:cubicBezTo>
                  <a:cubicBezTo>
                    <a:pt x="59" y="398"/>
                    <a:pt x="51" y="392"/>
                    <a:pt x="45" y="385"/>
                  </a:cubicBezTo>
                  <a:cubicBezTo>
                    <a:pt x="0" y="331"/>
                    <a:pt x="60" y="207"/>
                    <a:pt x="179" y="108"/>
                  </a:cubicBezTo>
                  <a:cubicBezTo>
                    <a:pt x="261" y="39"/>
                    <a:pt x="349" y="0"/>
                    <a:pt x="411" y="0"/>
                  </a:cubicBezTo>
                  <a:cubicBezTo>
                    <a:pt x="438" y="0"/>
                    <a:pt x="461" y="8"/>
                    <a:pt x="474" y="24"/>
                  </a:cubicBezTo>
                  <a:lnTo>
                    <a:pt x="474" y="24"/>
                  </a:lnTo>
                  <a:lnTo>
                    <a:pt x="475" y="24"/>
                  </a:lnTo>
                  <a:cubicBezTo>
                    <a:pt x="480" y="31"/>
                    <a:pt x="484" y="38"/>
                    <a:pt x="486" y="46"/>
                  </a:cubicBezTo>
                  <a:cubicBezTo>
                    <a:pt x="504" y="106"/>
                    <a:pt x="446" y="213"/>
                    <a:pt x="341" y="301"/>
                  </a:cubicBezTo>
                  <a:cubicBezTo>
                    <a:pt x="259" y="370"/>
                    <a:pt x="170" y="409"/>
                    <a:pt x="109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26939CD3-10C7-624D-9F51-C8D7A5D61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463" y="1539875"/>
              <a:ext cx="80963" cy="103188"/>
            </a:xfrm>
            <a:custGeom>
              <a:avLst/>
              <a:gdLst>
                <a:gd name="T0" fmla="*/ 92 w 396"/>
                <a:gd name="T1" fmla="*/ 502 h 502"/>
                <a:gd name="T2" fmla="*/ 87 w 396"/>
                <a:gd name="T3" fmla="*/ 502 h 502"/>
                <a:gd name="T4" fmla="*/ 60 w 396"/>
                <a:gd name="T5" fmla="*/ 494 h 502"/>
                <a:gd name="T6" fmla="*/ 91 w 396"/>
                <a:gd name="T7" fmla="*/ 188 h 502"/>
                <a:gd name="T8" fmla="*/ 308 w 396"/>
                <a:gd name="T9" fmla="*/ 0 h 502"/>
                <a:gd name="T10" fmla="*/ 340 w 396"/>
                <a:gd name="T11" fmla="*/ 8 h 502"/>
                <a:gd name="T12" fmla="*/ 340 w 396"/>
                <a:gd name="T13" fmla="*/ 8 h 502"/>
                <a:gd name="T14" fmla="*/ 340 w 396"/>
                <a:gd name="T15" fmla="*/ 8 h 502"/>
                <a:gd name="T16" fmla="*/ 358 w 396"/>
                <a:gd name="T17" fmla="*/ 24 h 502"/>
                <a:gd name="T18" fmla="*/ 309 w 396"/>
                <a:gd name="T19" fmla="*/ 314 h 502"/>
                <a:gd name="T20" fmla="*/ 92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92" y="502"/>
                  </a:moveTo>
                  <a:cubicBezTo>
                    <a:pt x="90" y="502"/>
                    <a:pt x="89" y="502"/>
                    <a:pt x="87" y="502"/>
                  </a:cubicBezTo>
                  <a:cubicBezTo>
                    <a:pt x="77" y="501"/>
                    <a:pt x="68" y="498"/>
                    <a:pt x="60" y="494"/>
                  </a:cubicBezTo>
                  <a:cubicBezTo>
                    <a:pt x="0" y="459"/>
                    <a:pt x="13" y="322"/>
                    <a:pt x="91" y="188"/>
                  </a:cubicBezTo>
                  <a:cubicBezTo>
                    <a:pt x="156" y="75"/>
                    <a:pt x="246" y="0"/>
                    <a:pt x="308" y="0"/>
                  </a:cubicBezTo>
                  <a:cubicBezTo>
                    <a:pt x="320" y="0"/>
                    <a:pt x="331" y="3"/>
                    <a:pt x="340" y="8"/>
                  </a:cubicBezTo>
                  <a:lnTo>
                    <a:pt x="340" y="8"/>
                  </a:lnTo>
                  <a:lnTo>
                    <a:pt x="340" y="8"/>
                  </a:lnTo>
                  <a:cubicBezTo>
                    <a:pt x="347" y="12"/>
                    <a:pt x="353" y="18"/>
                    <a:pt x="358" y="24"/>
                  </a:cubicBezTo>
                  <a:cubicBezTo>
                    <a:pt x="396" y="75"/>
                    <a:pt x="378" y="196"/>
                    <a:pt x="309" y="314"/>
                  </a:cubicBezTo>
                  <a:cubicBezTo>
                    <a:pt x="244" y="427"/>
                    <a:pt x="155" y="502"/>
                    <a:pt x="92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C7891243-2CEF-F246-8F19-1ABA4F606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1778000"/>
              <a:ext cx="60325" cy="114300"/>
            </a:xfrm>
            <a:custGeom>
              <a:avLst/>
              <a:gdLst>
                <a:gd name="T0" fmla="*/ 113 w 299"/>
                <a:gd name="T1" fmla="*/ 554 h 554"/>
                <a:gd name="T2" fmla="*/ 103 w 299"/>
                <a:gd name="T3" fmla="*/ 553 h 554"/>
                <a:gd name="T4" fmla="*/ 27 w 299"/>
                <a:gd name="T5" fmla="*/ 255 h 554"/>
                <a:gd name="T6" fmla="*/ 190 w 299"/>
                <a:gd name="T7" fmla="*/ 0 h 554"/>
                <a:gd name="T8" fmla="*/ 200 w 299"/>
                <a:gd name="T9" fmla="*/ 1 h 554"/>
                <a:gd name="T10" fmla="*/ 200 w 299"/>
                <a:gd name="T11" fmla="*/ 1 h 554"/>
                <a:gd name="T12" fmla="*/ 200 w 299"/>
                <a:gd name="T13" fmla="*/ 1 h 554"/>
                <a:gd name="T14" fmla="*/ 223 w 299"/>
                <a:gd name="T15" fmla="*/ 10 h 554"/>
                <a:gd name="T16" fmla="*/ 275 w 299"/>
                <a:gd name="T17" fmla="*/ 299 h 554"/>
                <a:gd name="T18" fmla="*/ 131 w 299"/>
                <a:gd name="T19" fmla="*/ 552 h 554"/>
                <a:gd name="T20" fmla="*/ 113 w 299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554">
                  <a:moveTo>
                    <a:pt x="113" y="554"/>
                  </a:moveTo>
                  <a:cubicBezTo>
                    <a:pt x="109" y="554"/>
                    <a:pt x="106" y="554"/>
                    <a:pt x="103" y="553"/>
                  </a:cubicBezTo>
                  <a:cubicBezTo>
                    <a:pt x="34" y="541"/>
                    <a:pt x="0" y="408"/>
                    <a:pt x="27" y="255"/>
                  </a:cubicBezTo>
                  <a:cubicBezTo>
                    <a:pt x="53" y="110"/>
                    <a:pt x="124" y="0"/>
                    <a:pt x="190" y="0"/>
                  </a:cubicBezTo>
                  <a:cubicBezTo>
                    <a:pt x="193" y="0"/>
                    <a:pt x="197" y="1"/>
                    <a:pt x="200" y="1"/>
                  </a:cubicBezTo>
                  <a:lnTo>
                    <a:pt x="200" y="1"/>
                  </a:lnTo>
                  <a:lnTo>
                    <a:pt x="200" y="1"/>
                  </a:lnTo>
                  <a:cubicBezTo>
                    <a:pt x="208" y="3"/>
                    <a:pt x="216" y="6"/>
                    <a:pt x="223" y="10"/>
                  </a:cubicBezTo>
                  <a:cubicBezTo>
                    <a:pt x="276" y="45"/>
                    <a:pt x="299" y="165"/>
                    <a:pt x="275" y="299"/>
                  </a:cubicBezTo>
                  <a:cubicBezTo>
                    <a:pt x="252" y="431"/>
                    <a:pt x="191" y="534"/>
                    <a:pt x="131" y="552"/>
                  </a:cubicBezTo>
                  <a:cubicBezTo>
                    <a:pt x="125" y="553"/>
                    <a:pt x="119" y="554"/>
                    <a:pt x="113" y="554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B0C4704B-F02A-1347-A85E-701E3FFB2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036763"/>
              <a:ext cx="60325" cy="114300"/>
            </a:xfrm>
            <a:custGeom>
              <a:avLst/>
              <a:gdLst>
                <a:gd name="T0" fmla="*/ 190 w 299"/>
                <a:gd name="T1" fmla="*/ 554 h 554"/>
                <a:gd name="T2" fmla="*/ 27 w 299"/>
                <a:gd name="T3" fmla="*/ 299 h 554"/>
                <a:gd name="T4" fmla="*/ 103 w 299"/>
                <a:gd name="T5" fmla="*/ 1 h 554"/>
                <a:gd name="T6" fmla="*/ 103 w 299"/>
                <a:gd name="T7" fmla="*/ 1 h 554"/>
                <a:gd name="T8" fmla="*/ 103 w 299"/>
                <a:gd name="T9" fmla="*/ 1 h 554"/>
                <a:gd name="T10" fmla="*/ 113 w 299"/>
                <a:gd name="T11" fmla="*/ 0 h 554"/>
                <a:gd name="T12" fmla="*/ 127 w 299"/>
                <a:gd name="T13" fmla="*/ 2 h 554"/>
                <a:gd name="T14" fmla="*/ 275 w 299"/>
                <a:gd name="T15" fmla="*/ 255 h 554"/>
                <a:gd name="T16" fmla="*/ 226 w 299"/>
                <a:gd name="T17" fmla="*/ 542 h 554"/>
                <a:gd name="T18" fmla="*/ 200 w 299"/>
                <a:gd name="T19" fmla="*/ 553 h 554"/>
                <a:gd name="T20" fmla="*/ 190 w 299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554">
                  <a:moveTo>
                    <a:pt x="190" y="554"/>
                  </a:moveTo>
                  <a:cubicBezTo>
                    <a:pt x="124" y="554"/>
                    <a:pt x="53" y="444"/>
                    <a:pt x="27" y="299"/>
                  </a:cubicBezTo>
                  <a:cubicBezTo>
                    <a:pt x="0" y="146"/>
                    <a:pt x="34" y="13"/>
                    <a:pt x="103" y="1"/>
                  </a:cubicBezTo>
                  <a:lnTo>
                    <a:pt x="103" y="1"/>
                  </a:lnTo>
                  <a:lnTo>
                    <a:pt x="103" y="1"/>
                  </a:lnTo>
                  <a:cubicBezTo>
                    <a:pt x="106" y="0"/>
                    <a:pt x="109" y="0"/>
                    <a:pt x="113" y="0"/>
                  </a:cubicBezTo>
                  <a:cubicBezTo>
                    <a:pt x="117" y="0"/>
                    <a:pt x="122" y="1"/>
                    <a:pt x="127" y="2"/>
                  </a:cubicBezTo>
                  <a:cubicBezTo>
                    <a:pt x="189" y="16"/>
                    <a:pt x="252" y="121"/>
                    <a:pt x="275" y="255"/>
                  </a:cubicBezTo>
                  <a:cubicBezTo>
                    <a:pt x="299" y="387"/>
                    <a:pt x="277" y="505"/>
                    <a:pt x="226" y="542"/>
                  </a:cubicBezTo>
                  <a:cubicBezTo>
                    <a:pt x="218" y="548"/>
                    <a:pt x="209" y="552"/>
                    <a:pt x="200" y="553"/>
                  </a:cubicBezTo>
                  <a:cubicBezTo>
                    <a:pt x="197" y="554"/>
                    <a:pt x="193" y="554"/>
                    <a:pt x="190" y="554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0BD19958-E61A-BD47-8C81-13E0EFEDA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463" y="2287588"/>
              <a:ext cx="80963" cy="103188"/>
            </a:xfrm>
            <a:custGeom>
              <a:avLst/>
              <a:gdLst>
                <a:gd name="T0" fmla="*/ 308 w 396"/>
                <a:gd name="T1" fmla="*/ 502 h 502"/>
                <a:gd name="T2" fmla="*/ 91 w 396"/>
                <a:gd name="T3" fmla="*/ 314 h 502"/>
                <a:gd name="T4" fmla="*/ 60 w 396"/>
                <a:gd name="T5" fmla="*/ 8 h 502"/>
                <a:gd name="T6" fmla="*/ 60 w 396"/>
                <a:gd name="T7" fmla="*/ 8 h 502"/>
                <a:gd name="T8" fmla="*/ 60 w 396"/>
                <a:gd name="T9" fmla="*/ 8 h 502"/>
                <a:gd name="T10" fmla="*/ 83 w 396"/>
                <a:gd name="T11" fmla="*/ 0 h 502"/>
                <a:gd name="T12" fmla="*/ 92 w 396"/>
                <a:gd name="T13" fmla="*/ 0 h 502"/>
                <a:gd name="T14" fmla="*/ 309 w 396"/>
                <a:gd name="T15" fmla="*/ 188 h 502"/>
                <a:gd name="T16" fmla="*/ 361 w 396"/>
                <a:gd name="T17" fmla="*/ 474 h 502"/>
                <a:gd name="T18" fmla="*/ 340 w 396"/>
                <a:gd name="T19" fmla="*/ 493 h 502"/>
                <a:gd name="T20" fmla="*/ 308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308" y="502"/>
                  </a:moveTo>
                  <a:cubicBezTo>
                    <a:pt x="246" y="502"/>
                    <a:pt x="156" y="427"/>
                    <a:pt x="91" y="314"/>
                  </a:cubicBezTo>
                  <a:cubicBezTo>
                    <a:pt x="13" y="180"/>
                    <a:pt x="0" y="43"/>
                    <a:pt x="60" y="8"/>
                  </a:cubicBezTo>
                  <a:lnTo>
                    <a:pt x="60" y="8"/>
                  </a:lnTo>
                  <a:lnTo>
                    <a:pt x="60" y="8"/>
                  </a:lnTo>
                  <a:cubicBezTo>
                    <a:pt x="67" y="4"/>
                    <a:pt x="75" y="1"/>
                    <a:pt x="83" y="0"/>
                  </a:cubicBezTo>
                  <a:cubicBezTo>
                    <a:pt x="86" y="0"/>
                    <a:pt x="89" y="0"/>
                    <a:pt x="92" y="0"/>
                  </a:cubicBezTo>
                  <a:cubicBezTo>
                    <a:pt x="155" y="0"/>
                    <a:pt x="244" y="75"/>
                    <a:pt x="309" y="188"/>
                  </a:cubicBezTo>
                  <a:cubicBezTo>
                    <a:pt x="376" y="303"/>
                    <a:pt x="396" y="422"/>
                    <a:pt x="361" y="474"/>
                  </a:cubicBezTo>
                  <a:cubicBezTo>
                    <a:pt x="355" y="482"/>
                    <a:pt x="348" y="489"/>
                    <a:pt x="340" y="493"/>
                  </a:cubicBezTo>
                  <a:cubicBezTo>
                    <a:pt x="331" y="499"/>
                    <a:pt x="320" y="502"/>
                    <a:pt x="308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735D9859-F576-3C49-858F-AE03AE394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038" y="2495550"/>
              <a:ext cx="103188" cy="84138"/>
            </a:xfrm>
            <a:custGeom>
              <a:avLst/>
              <a:gdLst>
                <a:gd name="T0" fmla="*/ 411 w 502"/>
                <a:gd name="T1" fmla="*/ 409 h 409"/>
                <a:gd name="T2" fmla="*/ 179 w 502"/>
                <a:gd name="T3" fmla="*/ 302 h 409"/>
                <a:gd name="T4" fmla="*/ 45 w 502"/>
                <a:gd name="T5" fmla="*/ 25 h 409"/>
                <a:gd name="T6" fmla="*/ 45 w 502"/>
                <a:gd name="T7" fmla="*/ 25 h 409"/>
                <a:gd name="T8" fmla="*/ 45 w 502"/>
                <a:gd name="T9" fmla="*/ 25 h 409"/>
                <a:gd name="T10" fmla="*/ 64 w 502"/>
                <a:gd name="T11" fmla="*/ 10 h 409"/>
                <a:gd name="T12" fmla="*/ 109 w 502"/>
                <a:gd name="T13" fmla="*/ 0 h 409"/>
                <a:gd name="T14" fmla="*/ 341 w 502"/>
                <a:gd name="T15" fmla="*/ 108 h 409"/>
                <a:gd name="T16" fmla="*/ 487 w 502"/>
                <a:gd name="T17" fmla="*/ 360 h 409"/>
                <a:gd name="T18" fmla="*/ 474 w 502"/>
                <a:gd name="T19" fmla="*/ 385 h 409"/>
                <a:gd name="T20" fmla="*/ 411 w 502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409">
                  <a:moveTo>
                    <a:pt x="411" y="409"/>
                  </a:moveTo>
                  <a:cubicBezTo>
                    <a:pt x="349" y="409"/>
                    <a:pt x="261" y="370"/>
                    <a:pt x="179" y="302"/>
                  </a:cubicBezTo>
                  <a:cubicBezTo>
                    <a:pt x="60" y="202"/>
                    <a:pt x="0" y="78"/>
                    <a:pt x="45" y="25"/>
                  </a:cubicBezTo>
                  <a:lnTo>
                    <a:pt x="45" y="25"/>
                  </a:lnTo>
                  <a:lnTo>
                    <a:pt x="45" y="25"/>
                  </a:lnTo>
                  <a:cubicBezTo>
                    <a:pt x="50" y="18"/>
                    <a:pt x="57" y="13"/>
                    <a:pt x="64" y="10"/>
                  </a:cubicBezTo>
                  <a:cubicBezTo>
                    <a:pt x="76" y="3"/>
                    <a:pt x="92" y="0"/>
                    <a:pt x="109" y="0"/>
                  </a:cubicBezTo>
                  <a:cubicBezTo>
                    <a:pt x="170" y="0"/>
                    <a:pt x="259" y="39"/>
                    <a:pt x="341" y="108"/>
                  </a:cubicBezTo>
                  <a:cubicBezTo>
                    <a:pt x="443" y="194"/>
                    <a:pt x="502" y="299"/>
                    <a:pt x="487" y="360"/>
                  </a:cubicBezTo>
                  <a:cubicBezTo>
                    <a:pt x="485" y="369"/>
                    <a:pt x="481" y="378"/>
                    <a:pt x="474" y="385"/>
                  </a:cubicBezTo>
                  <a:cubicBezTo>
                    <a:pt x="461" y="402"/>
                    <a:pt x="438" y="409"/>
                    <a:pt x="411" y="409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8C1DF60E-B0E9-E74E-B727-5655D38D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113" y="2635250"/>
              <a:ext cx="112713" cy="63500"/>
            </a:xfrm>
            <a:custGeom>
              <a:avLst/>
              <a:gdLst>
                <a:gd name="T0" fmla="*/ 419 w 555"/>
                <a:gd name="T1" fmla="*/ 305 h 305"/>
                <a:gd name="T2" fmla="*/ 244 w 555"/>
                <a:gd name="T3" fmla="*/ 271 h 305"/>
                <a:gd name="T4" fmla="*/ 24 w 555"/>
                <a:gd name="T5" fmla="*/ 56 h 305"/>
                <a:gd name="T6" fmla="*/ 24 w 555"/>
                <a:gd name="T7" fmla="*/ 56 h 305"/>
                <a:gd name="T8" fmla="*/ 24 w 555"/>
                <a:gd name="T9" fmla="*/ 56 h 305"/>
                <a:gd name="T10" fmla="*/ 37 w 555"/>
                <a:gd name="T11" fmla="*/ 36 h 305"/>
                <a:gd name="T12" fmla="*/ 155 w 555"/>
                <a:gd name="T13" fmla="*/ 0 h 305"/>
                <a:gd name="T14" fmla="*/ 330 w 555"/>
                <a:gd name="T15" fmla="*/ 34 h 305"/>
                <a:gd name="T16" fmla="*/ 554 w 555"/>
                <a:gd name="T17" fmla="*/ 220 h 305"/>
                <a:gd name="T18" fmla="*/ 551 w 555"/>
                <a:gd name="T19" fmla="*/ 248 h 305"/>
                <a:gd name="T20" fmla="*/ 419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419" y="305"/>
                  </a:moveTo>
                  <a:cubicBezTo>
                    <a:pt x="368" y="305"/>
                    <a:pt x="307" y="294"/>
                    <a:pt x="244" y="271"/>
                  </a:cubicBezTo>
                  <a:cubicBezTo>
                    <a:pt x="99" y="218"/>
                    <a:pt x="0" y="122"/>
                    <a:pt x="24" y="56"/>
                  </a:cubicBezTo>
                  <a:lnTo>
                    <a:pt x="24" y="56"/>
                  </a:lnTo>
                  <a:lnTo>
                    <a:pt x="24" y="56"/>
                  </a:lnTo>
                  <a:cubicBezTo>
                    <a:pt x="27" y="49"/>
                    <a:pt x="31" y="42"/>
                    <a:pt x="37" y="36"/>
                  </a:cubicBezTo>
                  <a:cubicBezTo>
                    <a:pt x="59" y="12"/>
                    <a:pt x="102" y="0"/>
                    <a:pt x="155" y="0"/>
                  </a:cubicBezTo>
                  <a:cubicBezTo>
                    <a:pt x="207" y="0"/>
                    <a:pt x="268" y="11"/>
                    <a:pt x="330" y="34"/>
                  </a:cubicBezTo>
                  <a:cubicBezTo>
                    <a:pt x="456" y="80"/>
                    <a:pt x="547" y="157"/>
                    <a:pt x="554" y="220"/>
                  </a:cubicBezTo>
                  <a:cubicBezTo>
                    <a:pt x="555" y="230"/>
                    <a:pt x="554" y="239"/>
                    <a:pt x="551" y="248"/>
                  </a:cubicBezTo>
                  <a:cubicBezTo>
                    <a:pt x="537" y="285"/>
                    <a:pt x="487" y="305"/>
                    <a:pt x="419" y="305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14642A04-62E5-F04E-A749-7DF2F9E6D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700" y="2686050"/>
              <a:ext cx="115888" cy="52388"/>
            </a:xfrm>
            <a:custGeom>
              <a:avLst/>
              <a:gdLst>
                <a:gd name="T0" fmla="*/ 281 w 561"/>
                <a:gd name="T1" fmla="*/ 253 h 253"/>
                <a:gd name="T2" fmla="*/ 0 w 561"/>
                <a:gd name="T3" fmla="*/ 127 h 253"/>
                <a:gd name="T4" fmla="*/ 0 w 561"/>
                <a:gd name="T5" fmla="*/ 127 h 253"/>
                <a:gd name="T6" fmla="*/ 0 w 561"/>
                <a:gd name="T7" fmla="*/ 127 h 253"/>
                <a:gd name="T8" fmla="*/ 5 w 561"/>
                <a:gd name="T9" fmla="*/ 103 h 253"/>
                <a:gd name="T10" fmla="*/ 281 w 561"/>
                <a:gd name="T11" fmla="*/ 0 h 253"/>
                <a:gd name="T12" fmla="*/ 554 w 561"/>
                <a:gd name="T13" fmla="*/ 99 h 253"/>
                <a:gd name="T14" fmla="*/ 561 w 561"/>
                <a:gd name="T15" fmla="*/ 127 h 253"/>
                <a:gd name="T16" fmla="*/ 561 w 561"/>
                <a:gd name="T17" fmla="*/ 127 h 253"/>
                <a:gd name="T18" fmla="*/ 561 w 561"/>
                <a:gd name="T19" fmla="*/ 127 h 253"/>
                <a:gd name="T20" fmla="*/ 281 w 561"/>
                <a:gd name="T21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253">
                  <a:moveTo>
                    <a:pt x="281" y="253"/>
                  </a:moveTo>
                  <a:cubicBezTo>
                    <a:pt x="126" y="253"/>
                    <a:pt x="0" y="196"/>
                    <a:pt x="0" y="127"/>
                  </a:cubicBezTo>
                  <a:lnTo>
                    <a:pt x="0" y="127"/>
                  </a:lnTo>
                  <a:lnTo>
                    <a:pt x="0" y="127"/>
                  </a:lnTo>
                  <a:cubicBezTo>
                    <a:pt x="0" y="118"/>
                    <a:pt x="2" y="110"/>
                    <a:pt x="5" y="103"/>
                  </a:cubicBezTo>
                  <a:cubicBezTo>
                    <a:pt x="30" y="44"/>
                    <a:pt x="144" y="0"/>
                    <a:pt x="281" y="0"/>
                  </a:cubicBezTo>
                  <a:cubicBezTo>
                    <a:pt x="415" y="0"/>
                    <a:pt x="527" y="43"/>
                    <a:pt x="554" y="99"/>
                  </a:cubicBezTo>
                  <a:cubicBezTo>
                    <a:pt x="559" y="108"/>
                    <a:pt x="561" y="117"/>
                    <a:pt x="561" y="127"/>
                  </a:cubicBezTo>
                  <a:lnTo>
                    <a:pt x="561" y="127"/>
                  </a:lnTo>
                  <a:lnTo>
                    <a:pt x="561" y="127"/>
                  </a:lnTo>
                  <a:cubicBezTo>
                    <a:pt x="561" y="196"/>
                    <a:pt x="436" y="253"/>
                    <a:pt x="281" y="253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380474C4-42D1-7A48-8851-C9FA2D018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63" y="2635250"/>
              <a:ext cx="114300" cy="63500"/>
            </a:xfrm>
            <a:custGeom>
              <a:avLst/>
              <a:gdLst>
                <a:gd name="T0" fmla="*/ 135 w 555"/>
                <a:gd name="T1" fmla="*/ 305 h 305"/>
                <a:gd name="T2" fmla="*/ 4 w 555"/>
                <a:gd name="T3" fmla="*/ 248 h 305"/>
                <a:gd name="T4" fmla="*/ 0 w 555"/>
                <a:gd name="T5" fmla="*/ 224 h 305"/>
                <a:gd name="T6" fmla="*/ 224 w 555"/>
                <a:gd name="T7" fmla="*/ 34 h 305"/>
                <a:gd name="T8" fmla="*/ 399 w 555"/>
                <a:gd name="T9" fmla="*/ 0 h 305"/>
                <a:gd name="T10" fmla="*/ 515 w 555"/>
                <a:gd name="T11" fmla="*/ 33 h 305"/>
                <a:gd name="T12" fmla="*/ 531 w 555"/>
                <a:gd name="T13" fmla="*/ 56 h 305"/>
                <a:gd name="T14" fmla="*/ 531 w 555"/>
                <a:gd name="T15" fmla="*/ 56 h 305"/>
                <a:gd name="T16" fmla="*/ 531 w 555"/>
                <a:gd name="T17" fmla="*/ 56 h 305"/>
                <a:gd name="T18" fmla="*/ 310 w 555"/>
                <a:gd name="T19" fmla="*/ 271 h 305"/>
                <a:gd name="T20" fmla="*/ 135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135" y="305"/>
                  </a:moveTo>
                  <a:cubicBezTo>
                    <a:pt x="68" y="305"/>
                    <a:pt x="17" y="285"/>
                    <a:pt x="4" y="248"/>
                  </a:cubicBezTo>
                  <a:cubicBezTo>
                    <a:pt x="1" y="240"/>
                    <a:pt x="0" y="232"/>
                    <a:pt x="0" y="224"/>
                  </a:cubicBezTo>
                  <a:cubicBezTo>
                    <a:pt x="4" y="161"/>
                    <a:pt x="96" y="80"/>
                    <a:pt x="224" y="34"/>
                  </a:cubicBezTo>
                  <a:cubicBezTo>
                    <a:pt x="287" y="11"/>
                    <a:pt x="348" y="0"/>
                    <a:pt x="399" y="0"/>
                  </a:cubicBezTo>
                  <a:cubicBezTo>
                    <a:pt x="451" y="0"/>
                    <a:pt x="492" y="11"/>
                    <a:pt x="515" y="33"/>
                  </a:cubicBezTo>
                  <a:cubicBezTo>
                    <a:pt x="522" y="40"/>
                    <a:pt x="527" y="48"/>
                    <a:pt x="531" y="56"/>
                  </a:cubicBezTo>
                  <a:lnTo>
                    <a:pt x="531" y="56"/>
                  </a:lnTo>
                  <a:lnTo>
                    <a:pt x="531" y="56"/>
                  </a:lnTo>
                  <a:cubicBezTo>
                    <a:pt x="555" y="122"/>
                    <a:pt x="456" y="218"/>
                    <a:pt x="310" y="271"/>
                  </a:cubicBezTo>
                  <a:cubicBezTo>
                    <a:pt x="248" y="294"/>
                    <a:pt x="187" y="305"/>
                    <a:pt x="13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95283261-EC12-6A41-84DD-0EA1DA85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0" y="2495550"/>
              <a:ext cx="103188" cy="84138"/>
            </a:xfrm>
            <a:custGeom>
              <a:avLst/>
              <a:gdLst>
                <a:gd name="T0" fmla="*/ 94 w 504"/>
                <a:gd name="T1" fmla="*/ 409 h 409"/>
                <a:gd name="T2" fmla="*/ 30 w 504"/>
                <a:gd name="T3" fmla="*/ 385 h 409"/>
                <a:gd name="T4" fmla="*/ 19 w 504"/>
                <a:gd name="T5" fmla="*/ 364 h 409"/>
                <a:gd name="T6" fmla="*/ 164 w 504"/>
                <a:gd name="T7" fmla="*/ 108 h 409"/>
                <a:gd name="T8" fmla="*/ 396 w 504"/>
                <a:gd name="T9" fmla="*/ 0 h 409"/>
                <a:gd name="T10" fmla="*/ 437 w 504"/>
                <a:gd name="T11" fmla="*/ 8 h 409"/>
                <a:gd name="T12" fmla="*/ 460 w 504"/>
                <a:gd name="T13" fmla="*/ 25 h 409"/>
                <a:gd name="T14" fmla="*/ 460 w 504"/>
                <a:gd name="T15" fmla="*/ 25 h 409"/>
                <a:gd name="T16" fmla="*/ 460 w 504"/>
                <a:gd name="T17" fmla="*/ 25 h 409"/>
                <a:gd name="T18" fmla="*/ 326 w 504"/>
                <a:gd name="T19" fmla="*/ 302 h 409"/>
                <a:gd name="T20" fmla="*/ 94 w 504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409">
                  <a:moveTo>
                    <a:pt x="94" y="409"/>
                  </a:moveTo>
                  <a:cubicBezTo>
                    <a:pt x="66" y="409"/>
                    <a:pt x="44" y="402"/>
                    <a:pt x="30" y="385"/>
                  </a:cubicBezTo>
                  <a:cubicBezTo>
                    <a:pt x="25" y="379"/>
                    <a:pt x="21" y="372"/>
                    <a:pt x="19" y="364"/>
                  </a:cubicBezTo>
                  <a:cubicBezTo>
                    <a:pt x="0" y="303"/>
                    <a:pt x="59" y="196"/>
                    <a:pt x="164" y="108"/>
                  </a:cubicBezTo>
                  <a:cubicBezTo>
                    <a:pt x="246" y="39"/>
                    <a:pt x="334" y="0"/>
                    <a:pt x="396" y="0"/>
                  </a:cubicBezTo>
                  <a:cubicBezTo>
                    <a:pt x="411" y="0"/>
                    <a:pt x="425" y="3"/>
                    <a:pt x="437" y="8"/>
                  </a:cubicBezTo>
                  <a:cubicBezTo>
                    <a:pt x="446" y="12"/>
                    <a:pt x="454" y="17"/>
                    <a:pt x="460" y="25"/>
                  </a:cubicBezTo>
                  <a:lnTo>
                    <a:pt x="460" y="25"/>
                  </a:lnTo>
                  <a:lnTo>
                    <a:pt x="460" y="25"/>
                  </a:lnTo>
                  <a:cubicBezTo>
                    <a:pt x="504" y="78"/>
                    <a:pt x="445" y="202"/>
                    <a:pt x="326" y="302"/>
                  </a:cubicBezTo>
                  <a:cubicBezTo>
                    <a:pt x="244" y="370"/>
                    <a:pt x="155" y="409"/>
                    <a:pt x="94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528416AF-B09A-CA45-9539-688FF2F37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2287588"/>
              <a:ext cx="82550" cy="103188"/>
            </a:xfrm>
            <a:custGeom>
              <a:avLst/>
              <a:gdLst>
                <a:gd name="T0" fmla="*/ 88 w 397"/>
                <a:gd name="T1" fmla="*/ 502 h 502"/>
                <a:gd name="T2" fmla="*/ 56 w 397"/>
                <a:gd name="T3" fmla="*/ 493 h 502"/>
                <a:gd name="T4" fmla="*/ 38 w 397"/>
                <a:gd name="T5" fmla="*/ 477 h 502"/>
                <a:gd name="T6" fmla="*/ 87 w 397"/>
                <a:gd name="T7" fmla="*/ 187 h 502"/>
                <a:gd name="T8" fmla="*/ 305 w 397"/>
                <a:gd name="T9" fmla="*/ 0 h 502"/>
                <a:gd name="T10" fmla="*/ 310 w 397"/>
                <a:gd name="T11" fmla="*/ 0 h 502"/>
                <a:gd name="T12" fmla="*/ 337 w 397"/>
                <a:gd name="T13" fmla="*/ 8 h 502"/>
                <a:gd name="T14" fmla="*/ 337 w 397"/>
                <a:gd name="T15" fmla="*/ 8 h 502"/>
                <a:gd name="T16" fmla="*/ 337 w 397"/>
                <a:gd name="T17" fmla="*/ 8 h 502"/>
                <a:gd name="T18" fmla="*/ 306 w 397"/>
                <a:gd name="T19" fmla="*/ 314 h 502"/>
                <a:gd name="T20" fmla="*/ 88 w 397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502">
                  <a:moveTo>
                    <a:pt x="88" y="502"/>
                  </a:moveTo>
                  <a:cubicBezTo>
                    <a:pt x="77" y="502"/>
                    <a:pt x="66" y="499"/>
                    <a:pt x="56" y="493"/>
                  </a:cubicBezTo>
                  <a:cubicBezTo>
                    <a:pt x="49" y="489"/>
                    <a:pt x="43" y="484"/>
                    <a:pt x="38" y="477"/>
                  </a:cubicBezTo>
                  <a:cubicBezTo>
                    <a:pt x="0" y="426"/>
                    <a:pt x="19" y="306"/>
                    <a:pt x="87" y="187"/>
                  </a:cubicBezTo>
                  <a:cubicBezTo>
                    <a:pt x="153" y="75"/>
                    <a:pt x="242" y="0"/>
                    <a:pt x="305" y="0"/>
                  </a:cubicBezTo>
                  <a:cubicBezTo>
                    <a:pt x="306" y="0"/>
                    <a:pt x="308" y="0"/>
                    <a:pt x="310" y="0"/>
                  </a:cubicBezTo>
                  <a:cubicBezTo>
                    <a:pt x="319" y="0"/>
                    <a:pt x="328" y="3"/>
                    <a:pt x="337" y="8"/>
                  </a:cubicBezTo>
                  <a:lnTo>
                    <a:pt x="337" y="8"/>
                  </a:lnTo>
                  <a:lnTo>
                    <a:pt x="337" y="8"/>
                  </a:lnTo>
                  <a:cubicBezTo>
                    <a:pt x="397" y="43"/>
                    <a:pt x="383" y="180"/>
                    <a:pt x="306" y="314"/>
                  </a:cubicBezTo>
                  <a:cubicBezTo>
                    <a:pt x="241" y="427"/>
                    <a:pt x="151" y="502"/>
                    <a:pt x="88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87A11591-72C9-684A-BBC2-2076209AB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2036763"/>
              <a:ext cx="60325" cy="114300"/>
            </a:xfrm>
            <a:custGeom>
              <a:avLst/>
              <a:gdLst>
                <a:gd name="T0" fmla="*/ 109 w 298"/>
                <a:gd name="T1" fmla="*/ 554 h 554"/>
                <a:gd name="T2" fmla="*/ 99 w 298"/>
                <a:gd name="T3" fmla="*/ 553 h 554"/>
                <a:gd name="T4" fmla="*/ 76 w 298"/>
                <a:gd name="T5" fmla="*/ 544 h 554"/>
                <a:gd name="T6" fmla="*/ 23 w 298"/>
                <a:gd name="T7" fmla="*/ 255 h 554"/>
                <a:gd name="T8" fmla="*/ 168 w 298"/>
                <a:gd name="T9" fmla="*/ 3 h 554"/>
                <a:gd name="T10" fmla="*/ 186 w 298"/>
                <a:gd name="T11" fmla="*/ 0 h 554"/>
                <a:gd name="T12" fmla="*/ 196 w 298"/>
                <a:gd name="T13" fmla="*/ 1 h 554"/>
                <a:gd name="T14" fmla="*/ 196 w 298"/>
                <a:gd name="T15" fmla="*/ 1 h 554"/>
                <a:gd name="T16" fmla="*/ 196 w 298"/>
                <a:gd name="T17" fmla="*/ 1 h 554"/>
                <a:gd name="T18" fmla="*/ 272 w 298"/>
                <a:gd name="T19" fmla="*/ 299 h 554"/>
                <a:gd name="T20" fmla="*/ 109 w 298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" h="554">
                  <a:moveTo>
                    <a:pt x="109" y="554"/>
                  </a:moveTo>
                  <a:cubicBezTo>
                    <a:pt x="105" y="554"/>
                    <a:pt x="102" y="554"/>
                    <a:pt x="99" y="553"/>
                  </a:cubicBezTo>
                  <a:cubicBezTo>
                    <a:pt x="91" y="552"/>
                    <a:pt x="83" y="549"/>
                    <a:pt x="76" y="544"/>
                  </a:cubicBezTo>
                  <a:cubicBezTo>
                    <a:pt x="23" y="509"/>
                    <a:pt x="0" y="390"/>
                    <a:pt x="23" y="255"/>
                  </a:cubicBezTo>
                  <a:cubicBezTo>
                    <a:pt x="47" y="123"/>
                    <a:pt x="108" y="20"/>
                    <a:pt x="168" y="3"/>
                  </a:cubicBezTo>
                  <a:cubicBezTo>
                    <a:pt x="174" y="1"/>
                    <a:pt x="180" y="0"/>
                    <a:pt x="186" y="0"/>
                  </a:cubicBezTo>
                  <a:cubicBezTo>
                    <a:pt x="189" y="0"/>
                    <a:pt x="193" y="0"/>
                    <a:pt x="196" y="1"/>
                  </a:cubicBezTo>
                  <a:lnTo>
                    <a:pt x="196" y="1"/>
                  </a:lnTo>
                  <a:lnTo>
                    <a:pt x="196" y="1"/>
                  </a:lnTo>
                  <a:cubicBezTo>
                    <a:pt x="265" y="13"/>
                    <a:pt x="298" y="146"/>
                    <a:pt x="272" y="299"/>
                  </a:cubicBezTo>
                  <a:cubicBezTo>
                    <a:pt x="246" y="444"/>
                    <a:pt x="175" y="554"/>
                    <a:pt x="109" y="554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458D3E2-467E-194F-A056-6E724208C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1778000"/>
              <a:ext cx="60325" cy="114300"/>
            </a:xfrm>
            <a:custGeom>
              <a:avLst/>
              <a:gdLst>
                <a:gd name="T0" fmla="*/ 186 w 298"/>
                <a:gd name="T1" fmla="*/ 554 h 554"/>
                <a:gd name="T2" fmla="*/ 172 w 298"/>
                <a:gd name="T3" fmla="*/ 553 h 554"/>
                <a:gd name="T4" fmla="*/ 23 w 298"/>
                <a:gd name="T5" fmla="*/ 299 h 554"/>
                <a:gd name="T6" fmla="*/ 73 w 298"/>
                <a:gd name="T7" fmla="*/ 12 h 554"/>
                <a:gd name="T8" fmla="*/ 99 w 298"/>
                <a:gd name="T9" fmla="*/ 1 h 554"/>
                <a:gd name="T10" fmla="*/ 99 w 298"/>
                <a:gd name="T11" fmla="*/ 1 h 554"/>
                <a:gd name="T12" fmla="*/ 99 w 298"/>
                <a:gd name="T13" fmla="*/ 1 h 554"/>
                <a:gd name="T14" fmla="*/ 109 w 298"/>
                <a:gd name="T15" fmla="*/ 0 h 554"/>
                <a:gd name="T16" fmla="*/ 272 w 298"/>
                <a:gd name="T17" fmla="*/ 255 h 554"/>
                <a:gd name="T18" fmla="*/ 196 w 298"/>
                <a:gd name="T19" fmla="*/ 553 h 554"/>
                <a:gd name="T20" fmla="*/ 186 w 298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" h="554">
                  <a:moveTo>
                    <a:pt x="186" y="554"/>
                  </a:moveTo>
                  <a:cubicBezTo>
                    <a:pt x="181" y="554"/>
                    <a:pt x="176" y="554"/>
                    <a:pt x="172" y="553"/>
                  </a:cubicBezTo>
                  <a:cubicBezTo>
                    <a:pt x="110" y="538"/>
                    <a:pt x="47" y="434"/>
                    <a:pt x="23" y="299"/>
                  </a:cubicBezTo>
                  <a:cubicBezTo>
                    <a:pt x="0" y="167"/>
                    <a:pt x="22" y="50"/>
                    <a:pt x="73" y="12"/>
                  </a:cubicBezTo>
                  <a:cubicBezTo>
                    <a:pt x="81" y="7"/>
                    <a:pt x="90" y="3"/>
                    <a:pt x="99" y="1"/>
                  </a:cubicBezTo>
                  <a:lnTo>
                    <a:pt x="99" y="1"/>
                  </a:lnTo>
                  <a:lnTo>
                    <a:pt x="99" y="1"/>
                  </a:lnTo>
                  <a:cubicBezTo>
                    <a:pt x="102" y="1"/>
                    <a:pt x="105" y="0"/>
                    <a:pt x="109" y="0"/>
                  </a:cubicBezTo>
                  <a:cubicBezTo>
                    <a:pt x="175" y="0"/>
                    <a:pt x="246" y="110"/>
                    <a:pt x="272" y="255"/>
                  </a:cubicBezTo>
                  <a:cubicBezTo>
                    <a:pt x="298" y="408"/>
                    <a:pt x="265" y="541"/>
                    <a:pt x="196" y="553"/>
                  </a:cubicBezTo>
                  <a:cubicBezTo>
                    <a:pt x="193" y="554"/>
                    <a:pt x="189" y="554"/>
                    <a:pt x="186" y="554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A4263022-368C-3E4B-AF79-6C2FC189D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1539875"/>
              <a:ext cx="82550" cy="103188"/>
            </a:xfrm>
            <a:custGeom>
              <a:avLst/>
              <a:gdLst>
                <a:gd name="T0" fmla="*/ 304 w 396"/>
                <a:gd name="T1" fmla="*/ 502 h 502"/>
                <a:gd name="T2" fmla="*/ 86 w 396"/>
                <a:gd name="T3" fmla="*/ 314 h 502"/>
                <a:gd name="T4" fmla="*/ 35 w 396"/>
                <a:gd name="T5" fmla="*/ 27 h 502"/>
                <a:gd name="T6" fmla="*/ 55 w 396"/>
                <a:gd name="T7" fmla="*/ 8 h 502"/>
                <a:gd name="T8" fmla="*/ 55 w 396"/>
                <a:gd name="T9" fmla="*/ 8 h 502"/>
                <a:gd name="T10" fmla="*/ 55 w 396"/>
                <a:gd name="T11" fmla="*/ 8 h 502"/>
                <a:gd name="T12" fmla="*/ 87 w 396"/>
                <a:gd name="T13" fmla="*/ 0 h 502"/>
                <a:gd name="T14" fmla="*/ 305 w 396"/>
                <a:gd name="T15" fmla="*/ 188 h 502"/>
                <a:gd name="T16" fmla="*/ 336 w 396"/>
                <a:gd name="T17" fmla="*/ 494 h 502"/>
                <a:gd name="T18" fmla="*/ 312 w 396"/>
                <a:gd name="T19" fmla="*/ 501 h 502"/>
                <a:gd name="T20" fmla="*/ 304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304" y="502"/>
                  </a:moveTo>
                  <a:cubicBezTo>
                    <a:pt x="241" y="502"/>
                    <a:pt x="152" y="427"/>
                    <a:pt x="86" y="314"/>
                  </a:cubicBezTo>
                  <a:cubicBezTo>
                    <a:pt x="19" y="198"/>
                    <a:pt x="0" y="80"/>
                    <a:pt x="35" y="27"/>
                  </a:cubicBezTo>
                  <a:cubicBezTo>
                    <a:pt x="40" y="19"/>
                    <a:pt x="47" y="13"/>
                    <a:pt x="55" y="8"/>
                  </a:cubicBezTo>
                  <a:lnTo>
                    <a:pt x="55" y="8"/>
                  </a:lnTo>
                  <a:lnTo>
                    <a:pt x="55" y="8"/>
                  </a:lnTo>
                  <a:cubicBezTo>
                    <a:pt x="65" y="3"/>
                    <a:pt x="76" y="0"/>
                    <a:pt x="87" y="0"/>
                  </a:cubicBezTo>
                  <a:cubicBezTo>
                    <a:pt x="150" y="0"/>
                    <a:pt x="240" y="75"/>
                    <a:pt x="305" y="188"/>
                  </a:cubicBezTo>
                  <a:cubicBezTo>
                    <a:pt x="382" y="322"/>
                    <a:pt x="396" y="459"/>
                    <a:pt x="336" y="494"/>
                  </a:cubicBezTo>
                  <a:cubicBezTo>
                    <a:pt x="329" y="498"/>
                    <a:pt x="321" y="500"/>
                    <a:pt x="312" y="501"/>
                  </a:cubicBezTo>
                  <a:cubicBezTo>
                    <a:pt x="310" y="501"/>
                    <a:pt x="307" y="502"/>
                    <a:pt x="304" y="502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36C05AF7-9BCA-7E4A-AA0D-EA0D06C5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0" y="1349375"/>
              <a:ext cx="103188" cy="84138"/>
            </a:xfrm>
            <a:custGeom>
              <a:avLst/>
              <a:gdLst>
                <a:gd name="T0" fmla="*/ 393 w 501"/>
                <a:gd name="T1" fmla="*/ 409 h 409"/>
                <a:gd name="T2" fmla="*/ 161 w 501"/>
                <a:gd name="T3" fmla="*/ 301 h 409"/>
                <a:gd name="T4" fmla="*/ 15 w 501"/>
                <a:gd name="T5" fmla="*/ 50 h 409"/>
                <a:gd name="T6" fmla="*/ 27 w 501"/>
                <a:gd name="T7" fmla="*/ 24 h 409"/>
                <a:gd name="T8" fmla="*/ 27 w 501"/>
                <a:gd name="T9" fmla="*/ 24 h 409"/>
                <a:gd name="T10" fmla="*/ 27 w 501"/>
                <a:gd name="T11" fmla="*/ 24 h 409"/>
                <a:gd name="T12" fmla="*/ 91 w 501"/>
                <a:gd name="T13" fmla="*/ 0 h 409"/>
                <a:gd name="T14" fmla="*/ 323 w 501"/>
                <a:gd name="T15" fmla="*/ 108 h 409"/>
                <a:gd name="T16" fmla="*/ 457 w 501"/>
                <a:gd name="T17" fmla="*/ 385 h 409"/>
                <a:gd name="T18" fmla="*/ 437 w 501"/>
                <a:gd name="T19" fmla="*/ 400 h 409"/>
                <a:gd name="T20" fmla="*/ 393 w 501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1" h="409">
                  <a:moveTo>
                    <a:pt x="393" y="409"/>
                  </a:moveTo>
                  <a:cubicBezTo>
                    <a:pt x="331" y="409"/>
                    <a:pt x="243" y="370"/>
                    <a:pt x="161" y="301"/>
                  </a:cubicBezTo>
                  <a:cubicBezTo>
                    <a:pt x="58" y="215"/>
                    <a:pt x="0" y="111"/>
                    <a:pt x="15" y="50"/>
                  </a:cubicBezTo>
                  <a:cubicBezTo>
                    <a:pt x="17" y="40"/>
                    <a:pt x="21" y="32"/>
                    <a:pt x="27" y="24"/>
                  </a:cubicBezTo>
                  <a:lnTo>
                    <a:pt x="27" y="24"/>
                  </a:lnTo>
                  <a:lnTo>
                    <a:pt x="27" y="24"/>
                  </a:lnTo>
                  <a:cubicBezTo>
                    <a:pt x="41" y="8"/>
                    <a:pt x="63" y="0"/>
                    <a:pt x="91" y="0"/>
                  </a:cubicBezTo>
                  <a:cubicBezTo>
                    <a:pt x="152" y="0"/>
                    <a:pt x="241" y="39"/>
                    <a:pt x="323" y="108"/>
                  </a:cubicBezTo>
                  <a:cubicBezTo>
                    <a:pt x="442" y="207"/>
                    <a:pt x="501" y="331"/>
                    <a:pt x="457" y="385"/>
                  </a:cubicBezTo>
                  <a:cubicBezTo>
                    <a:pt x="451" y="391"/>
                    <a:pt x="445" y="396"/>
                    <a:pt x="437" y="400"/>
                  </a:cubicBezTo>
                  <a:cubicBezTo>
                    <a:pt x="425" y="406"/>
                    <a:pt x="410" y="409"/>
                    <a:pt x="393" y="409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DB62640-FD91-804A-982E-D4C6D0A71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513" y="2017713"/>
              <a:ext cx="61913" cy="112713"/>
            </a:xfrm>
            <a:custGeom>
              <a:avLst/>
              <a:gdLst>
                <a:gd name="T0" fmla="*/ 112 w 302"/>
                <a:gd name="T1" fmla="*/ 554 h 554"/>
                <a:gd name="T2" fmla="*/ 102 w 302"/>
                <a:gd name="T3" fmla="*/ 554 h 554"/>
                <a:gd name="T4" fmla="*/ 27 w 302"/>
                <a:gd name="T5" fmla="*/ 256 h 554"/>
                <a:gd name="T6" fmla="*/ 189 w 302"/>
                <a:gd name="T7" fmla="*/ 0 h 554"/>
                <a:gd name="T8" fmla="*/ 200 w 302"/>
                <a:gd name="T9" fmla="*/ 1 h 554"/>
                <a:gd name="T10" fmla="*/ 275 w 302"/>
                <a:gd name="T11" fmla="*/ 299 h 554"/>
                <a:gd name="T12" fmla="*/ 112 w 302"/>
                <a:gd name="T13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554">
                  <a:moveTo>
                    <a:pt x="112" y="554"/>
                  </a:moveTo>
                  <a:cubicBezTo>
                    <a:pt x="109" y="554"/>
                    <a:pt x="106" y="554"/>
                    <a:pt x="102" y="554"/>
                  </a:cubicBezTo>
                  <a:cubicBezTo>
                    <a:pt x="34" y="541"/>
                    <a:pt x="0" y="408"/>
                    <a:pt x="27" y="256"/>
                  </a:cubicBezTo>
                  <a:cubicBezTo>
                    <a:pt x="52" y="111"/>
                    <a:pt x="124" y="0"/>
                    <a:pt x="189" y="0"/>
                  </a:cubicBezTo>
                  <a:cubicBezTo>
                    <a:pt x="193" y="0"/>
                    <a:pt x="196" y="1"/>
                    <a:pt x="200" y="1"/>
                  </a:cubicBezTo>
                  <a:cubicBezTo>
                    <a:pt x="268" y="13"/>
                    <a:pt x="302" y="147"/>
                    <a:pt x="275" y="299"/>
                  </a:cubicBezTo>
                  <a:cubicBezTo>
                    <a:pt x="250" y="444"/>
                    <a:pt x="178" y="554"/>
                    <a:pt x="112" y="55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E8C49D20-1FE2-394D-B934-3636640FF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25" y="1651000"/>
              <a:ext cx="106363" cy="84138"/>
            </a:xfrm>
            <a:custGeom>
              <a:avLst/>
              <a:gdLst>
                <a:gd name="T0" fmla="*/ 410 w 519"/>
                <a:gd name="T1" fmla="*/ 409 h 409"/>
                <a:gd name="T2" fmla="*/ 178 w 519"/>
                <a:gd name="T3" fmla="*/ 302 h 409"/>
                <a:gd name="T4" fmla="*/ 44 w 519"/>
                <a:gd name="T5" fmla="*/ 25 h 409"/>
                <a:gd name="T6" fmla="*/ 108 w 519"/>
                <a:gd name="T7" fmla="*/ 0 h 409"/>
                <a:gd name="T8" fmla="*/ 340 w 519"/>
                <a:gd name="T9" fmla="*/ 108 h 409"/>
                <a:gd name="T10" fmla="*/ 474 w 519"/>
                <a:gd name="T11" fmla="*/ 385 h 409"/>
                <a:gd name="T12" fmla="*/ 410 w 51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409">
                  <a:moveTo>
                    <a:pt x="410" y="409"/>
                  </a:moveTo>
                  <a:cubicBezTo>
                    <a:pt x="349" y="409"/>
                    <a:pt x="260" y="370"/>
                    <a:pt x="178" y="302"/>
                  </a:cubicBezTo>
                  <a:cubicBezTo>
                    <a:pt x="59" y="202"/>
                    <a:pt x="0" y="78"/>
                    <a:pt x="44" y="25"/>
                  </a:cubicBezTo>
                  <a:cubicBezTo>
                    <a:pt x="58" y="8"/>
                    <a:pt x="80" y="0"/>
                    <a:pt x="108" y="0"/>
                  </a:cubicBezTo>
                  <a:cubicBezTo>
                    <a:pt x="170" y="0"/>
                    <a:pt x="258" y="40"/>
                    <a:pt x="340" y="108"/>
                  </a:cubicBezTo>
                  <a:cubicBezTo>
                    <a:pt x="459" y="208"/>
                    <a:pt x="519" y="332"/>
                    <a:pt x="474" y="385"/>
                  </a:cubicBezTo>
                  <a:cubicBezTo>
                    <a:pt x="460" y="402"/>
                    <a:pt x="438" y="409"/>
                    <a:pt x="410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B6EBCCBB-F320-A849-9FBA-79025018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9038" y="1550988"/>
              <a:ext cx="117475" cy="63500"/>
            </a:xfrm>
            <a:custGeom>
              <a:avLst/>
              <a:gdLst>
                <a:gd name="T0" fmla="*/ 155 w 574"/>
                <a:gd name="T1" fmla="*/ 305 h 305"/>
                <a:gd name="T2" fmla="*/ 24 w 574"/>
                <a:gd name="T3" fmla="*/ 248 h 305"/>
                <a:gd name="T4" fmla="*/ 244 w 574"/>
                <a:gd name="T5" fmla="*/ 34 h 305"/>
                <a:gd name="T6" fmla="*/ 419 w 574"/>
                <a:gd name="T7" fmla="*/ 0 h 305"/>
                <a:gd name="T8" fmla="*/ 550 w 574"/>
                <a:gd name="T9" fmla="*/ 56 h 305"/>
                <a:gd name="T10" fmla="*/ 330 w 574"/>
                <a:gd name="T11" fmla="*/ 271 h 305"/>
                <a:gd name="T12" fmla="*/ 155 w 574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4" h="305">
                  <a:moveTo>
                    <a:pt x="155" y="305"/>
                  </a:moveTo>
                  <a:cubicBezTo>
                    <a:pt x="87" y="305"/>
                    <a:pt x="37" y="285"/>
                    <a:pt x="24" y="248"/>
                  </a:cubicBezTo>
                  <a:cubicBezTo>
                    <a:pt x="0" y="183"/>
                    <a:pt x="98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0" y="56"/>
                  </a:cubicBezTo>
                  <a:cubicBezTo>
                    <a:pt x="574" y="122"/>
                    <a:pt x="476" y="218"/>
                    <a:pt x="330" y="271"/>
                  </a:cubicBezTo>
                  <a:cubicBezTo>
                    <a:pt x="267" y="294"/>
                    <a:pt x="206" y="305"/>
                    <a:pt x="15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FD7A9FDA-7DB8-514A-AA27-031719DC0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450" y="1798638"/>
              <a:ext cx="61913" cy="112713"/>
            </a:xfrm>
            <a:custGeom>
              <a:avLst/>
              <a:gdLst>
                <a:gd name="T0" fmla="*/ 112 w 302"/>
                <a:gd name="T1" fmla="*/ 554 h 554"/>
                <a:gd name="T2" fmla="*/ 102 w 302"/>
                <a:gd name="T3" fmla="*/ 553 h 554"/>
                <a:gd name="T4" fmla="*/ 26 w 302"/>
                <a:gd name="T5" fmla="*/ 255 h 554"/>
                <a:gd name="T6" fmla="*/ 189 w 302"/>
                <a:gd name="T7" fmla="*/ 0 h 554"/>
                <a:gd name="T8" fmla="*/ 199 w 302"/>
                <a:gd name="T9" fmla="*/ 1 h 554"/>
                <a:gd name="T10" fmla="*/ 275 w 302"/>
                <a:gd name="T11" fmla="*/ 299 h 554"/>
                <a:gd name="T12" fmla="*/ 112 w 302"/>
                <a:gd name="T13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554">
                  <a:moveTo>
                    <a:pt x="112" y="554"/>
                  </a:moveTo>
                  <a:cubicBezTo>
                    <a:pt x="109" y="554"/>
                    <a:pt x="105" y="554"/>
                    <a:pt x="102" y="553"/>
                  </a:cubicBezTo>
                  <a:cubicBezTo>
                    <a:pt x="33" y="541"/>
                    <a:pt x="0" y="408"/>
                    <a:pt x="26" y="255"/>
                  </a:cubicBezTo>
                  <a:cubicBezTo>
                    <a:pt x="52" y="110"/>
                    <a:pt x="123" y="0"/>
                    <a:pt x="189" y="0"/>
                  </a:cubicBezTo>
                  <a:cubicBezTo>
                    <a:pt x="193" y="0"/>
                    <a:pt x="196" y="0"/>
                    <a:pt x="199" y="1"/>
                  </a:cubicBezTo>
                  <a:cubicBezTo>
                    <a:pt x="268" y="13"/>
                    <a:pt x="302" y="146"/>
                    <a:pt x="275" y="299"/>
                  </a:cubicBezTo>
                  <a:cubicBezTo>
                    <a:pt x="249" y="444"/>
                    <a:pt x="178" y="554"/>
                    <a:pt x="112" y="55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3BF25C27-D356-EF49-ABC8-63687D53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888" y="2195513"/>
              <a:ext cx="106363" cy="82550"/>
            </a:xfrm>
            <a:custGeom>
              <a:avLst/>
              <a:gdLst>
                <a:gd name="T0" fmla="*/ 410 w 519"/>
                <a:gd name="T1" fmla="*/ 409 h 409"/>
                <a:gd name="T2" fmla="*/ 178 w 519"/>
                <a:gd name="T3" fmla="*/ 301 h 409"/>
                <a:gd name="T4" fmla="*/ 45 w 519"/>
                <a:gd name="T5" fmla="*/ 24 h 409"/>
                <a:gd name="T6" fmla="*/ 108 w 519"/>
                <a:gd name="T7" fmla="*/ 0 h 409"/>
                <a:gd name="T8" fmla="*/ 340 w 519"/>
                <a:gd name="T9" fmla="*/ 108 h 409"/>
                <a:gd name="T10" fmla="*/ 474 w 519"/>
                <a:gd name="T11" fmla="*/ 385 h 409"/>
                <a:gd name="T12" fmla="*/ 410 w 51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409">
                  <a:moveTo>
                    <a:pt x="410" y="409"/>
                  </a:moveTo>
                  <a:cubicBezTo>
                    <a:pt x="349" y="409"/>
                    <a:pt x="260" y="370"/>
                    <a:pt x="178" y="301"/>
                  </a:cubicBezTo>
                  <a:cubicBezTo>
                    <a:pt x="60" y="202"/>
                    <a:pt x="0" y="78"/>
                    <a:pt x="45" y="24"/>
                  </a:cubicBezTo>
                  <a:cubicBezTo>
                    <a:pt x="58" y="8"/>
                    <a:pt x="81" y="0"/>
                    <a:pt x="108" y="0"/>
                  </a:cubicBezTo>
                  <a:cubicBezTo>
                    <a:pt x="170" y="0"/>
                    <a:pt x="259" y="39"/>
                    <a:pt x="340" y="108"/>
                  </a:cubicBezTo>
                  <a:cubicBezTo>
                    <a:pt x="459" y="207"/>
                    <a:pt x="519" y="331"/>
                    <a:pt x="474" y="385"/>
                  </a:cubicBezTo>
                  <a:cubicBezTo>
                    <a:pt x="460" y="401"/>
                    <a:pt x="438" y="409"/>
                    <a:pt x="410" y="409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B4734E74-80AD-7148-B13C-4F6E5309A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2314575"/>
              <a:ext cx="117475" cy="63500"/>
            </a:xfrm>
            <a:custGeom>
              <a:avLst/>
              <a:gdLst>
                <a:gd name="T0" fmla="*/ 156 w 575"/>
                <a:gd name="T1" fmla="*/ 305 h 305"/>
                <a:gd name="T2" fmla="*/ 24 w 575"/>
                <a:gd name="T3" fmla="*/ 248 h 305"/>
                <a:gd name="T4" fmla="*/ 244 w 575"/>
                <a:gd name="T5" fmla="*/ 34 h 305"/>
                <a:gd name="T6" fmla="*/ 419 w 575"/>
                <a:gd name="T7" fmla="*/ 0 h 305"/>
                <a:gd name="T8" fmla="*/ 551 w 575"/>
                <a:gd name="T9" fmla="*/ 56 h 305"/>
                <a:gd name="T10" fmla="*/ 331 w 575"/>
                <a:gd name="T11" fmla="*/ 271 h 305"/>
                <a:gd name="T12" fmla="*/ 156 w 575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5" h="305">
                  <a:moveTo>
                    <a:pt x="156" y="305"/>
                  </a:moveTo>
                  <a:cubicBezTo>
                    <a:pt x="88" y="305"/>
                    <a:pt x="38" y="285"/>
                    <a:pt x="24" y="248"/>
                  </a:cubicBezTo>
                  <a:cubicBezTo>
                    <a:pt x="0" y="183"/>
                    <a:pt x="99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1" y="56"/>
                  </a:cubicBezTo>
                  <a:cubicBezTo>
                    <a:pt x="575" y="122"/>
                    <a:pt x="476" y="218"/>
                    <a:pt x="331" y="271"/>
                  </a:cubicBezTo>
                  <a:cubicBezTo>
                    <a:pt x="268" y="294"/>
                    <a:pt x="207" y="305"/>
                    <a:pt x="156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B971FE34-319D-6447-8E29-DAC8EE555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0650" y="1966913"/>
              <a:ext cx="114300" cy="114300"/>
            </a:xfrm>
            <a:custGeom>
              <a:avLst/>
              <a:gdLst>
                <a:gd name="T0" fmla="*/ 229 w 560"/>
                <a:gd name="T1" fmla="*/ 557 h 557"/>
                <a:gd name="T2" fmla="*/ 134 w 560"/>
                <a:gd name="T3" fmla="*/ 532 h 557"/>
                <a:gd name="T4" fmla="*/ 81 w 560"/>
                <a:gd name="T5" fmla="*/ 163 h 557"/>
                <a:gd name="T6" fmla="*/ 331 w 560"/>
                <a:gd name="T7" fmla="*/ 0 h 557"/>
                <a:gd name="T8" fmla="*/ 427 w 560"/>
                <a:gd name="T9" fmla="*/ 25 h 557"/>
                <a:gd name="T10" fmla="*/ 480 w 560"/>
                <a:gd name="T11" fmla="*/ 393 h 557"/>
                <a:gd name="T12" fmla="*/ 229 w 560"/>
                <a:gd name="T13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" h="557">
                  <a:moveTo>
                    <a:pt x="229" y="557"/>
                  </a:moveTo>
                  <a:cubicBezTo>
                    <a:pt x="196" y="557"/>
                    <a:pt x="163" y="549"/>
                    <a:pt x="134" y="532"/>
                  </a:cubicBezTo>
                  <a:cubicBezTo>
                    <a:pt x="24" y="468"/>
                    <a:pt x="0" y="303"/>
                    <a:pt x="81" y="163"/>
                  </a:cubicBezTo>
                  <a:cubicBezTo>
                    <a:pt x="140" y="61"/>
                    <a:pt x="239" y="0"/>
                    <a:pt x="331" y="0"/>
                  </a:cubicBezTo>
                  <a:cubicBezTo>
                    <a:pt x="365" y="0"/>
                    <a:pt x="397" y="8"/>
                    <a:pt x="427" y="25"/>
                  </a:cubicBezTo>
                  <a:cubicBezTo>
                    <a:pt x="537" y="88"/>
                    <a:pt x="560" y="253"/>
                    <a:pt x="480" y="393"/>
                  </a:cubicBezTo>
                  <a:cubicBezTo>
                    <a:pt x="420" y="496"/>
                    <a:pt x="321" y="557"/>
                    <a:pt x="229" y="55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42F5718E-04AC-1741-96AF-B987A2492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1795463"/>
              <a:ext cx="120650" cy="93663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5E0BB5C8-FA8C-E849-A34F-67CA84EB6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513" y="1970088"/>
              <a:ext cx="114300" cy="114300"/>
            </a:xfrm>
            <a:custGeom>
              <a:avLst/>
              <a:gdLst>
                <a:gd name="T0" fmla="*/ 331 w 560"/>
                <a:gd name="T1" fmla="*/ 556 h 556"/>
                <a:gd name="T2" fmla="*/ 80 w 560"/>
                <a:gd name="T3" fmla="*/ 393 h 556"/>
                <a:gd name="T4" fmla="*/ 133 w 560"/>
                <a:gd name="T5" fmla="*/ 25 h 556"/>
                <a:gd name="T6" fmla="*/ 229 w 560"/>
                <a:gd name="T7" fmla="*/ 0 h 556"/>
                <a:gd name="T8" fmla="*/ 479 w 560"/>
                <a:gd name="T9" fmla="*/ 163 h 556"/>
                <a:gd name="T10" fmla="*/ 426 w 560"/>
                <a:gd name="T11" fmla="*/ 531 h 556"/>
                <a:gd name="T12" fmla="*/ 331 w 560"/>
                <a:gd name="T13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" h="556">
                  <a:moveTo>
                    <a:pt x="331" y="556"/>
                  </a:moveTo>
                  <a:cubicBezTo>
                    <a:pt x="239" y="556"/>
                    <a:pt x="140" y="496"/>
                    <a:pt x="80" y="393"/>
                  </a:cubicBezTo>
                  <a:cubicBezTo>
                    <a:pt x="0" y="253"/>
                    <a:pt x="23" y="88"/>
                    <a:pt x="133" y="25"/>
                  </a:cubicBezTo>
                  <a:cubicBezTo>
                    <a:pt x="163" y="8"/>
                    <a:pt x="195" y="0"/>
                    <a:pt x="229" y="0"/>
                  </a:cubicBezTo>
                  <a:cubicBezTo>
                    <a:pt x="321" y="0"/>
                    <a:pt x="420" y="60"/>
                    <a:pt x="479" y="163"/>
                  </a:cubicBezTo>
                  <a:cubicBezTo>
                    <a:pt x="560" y="303"/>
                    <a:pt x="536" y="468"/>
                    <a:pt x="426" y="531"/>
                  </a:cubicBezTo>
                  <a:cubicBezTo>
                    <a:pt x="397" y="548"/>
                    <a:pt x="364" y="556"/>
                    <a:pt x="331" y="55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2DEBE174-6E5F-684C-A3D4-35569FB6F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5291" y="676275"/>
              <a:ext cx="1903413" cy="1752600"/>
            </a:xfrm>
            <a:custGeom>
              <a:avLst/>
              <a:gdLst>
                <a:gd name="T0" fmla="*/ 852 w 9256"/>
                <a:gd name="T1" fmla="*/ 8094 h 8526"/>
                <a:gd name="T2" fmla="*/ 511 w 9256"/>
                <a:gd name="T3" fmla="*/ 7811 h 8526"/>
                <a:gd name="T4" fmla="*/ 964 w 9256"/>
                <a:gd name="T5" fmla="*/ 8139 h 8526"/>
                <a:gd name="T6" fmla="*/ 930 w 9256"/>
                <a:gd name="T7" fmla="*/ 8526 h 8526"/>
                <a:gd name="T8" fmla="*/ 224 w 9256"/>
                <a:gd name="T9" fmla="*/ 6366 h 8526"/>
                <a:gd name="T10" fmla="*/ 389 w 9256"/>
                <a:gd name="T11" fmla="*/ 5991 h 8526"/>
                <a:gd name="T12" fmla="*/ 1088 w 9256"/>
                <a:gd name="T13" fmla="*/ 5896 h 8526"/>
                <a:gd name="T14" fmla="*/ 925 w 9256"/>
                <a:gd name="T15" fmla="*/ 6511 h 8526"/>
                <a:gd name="T16" fmla="*/ 1220 w 9256"/>
                <a:gd name="T17" fmla="*/ 5390 h 8526"/>
                <a:gd name="T18" fmla="*/ 833 w 9256"/>
                <a:gd name="T19" fmla="*/ 4904 h 8526"/>
                <a:gd name="T20" fmla="*/ 5 w 9256"/>
                <a:gd name="T21" fmla="*/ 4909 h 8526"/>
                <a:gd name="T22" fmla="*/ 144 w 9256"/>
                <a:gd name="T23" fmla="*/ 4092 h 8526"/>
                <a:gd name="T24" fmla="*/ 1355 w 9256"/>
                <a:gd name="T25" fmla="*/ 4383 h 8526"/>
                <a:gd name="T26" fmla="*/ 1297 w 9256"/>
                <a:gd name="T27" fmla="*/ 3362 h 8526"/>
                <a:gd name="T28" fmla="*/ 524 w 9256"/>
                <a:gd name="T29" fmla="*/ 3084 h 8526"/>
                <a:gd name="T30" fmla="*/ 926 w 9256"/>
                <a:gd name="T31" fmla="*/ 2364 h 8526"/>
                <a:gd name="T32" fmla="*/ 1966 w 9256"/>
                <a:gd name="T33" fmla="*/ 3052 h 8526"/>
                <a:gd name="T34" fmla="*/ 2259 w 9256"/>
                <a:gd name="T35" fmla="*/ 2072 h 8526"/>
                <a:gd name="T36" fmla="*/ 1684 w 9256"/>
                <a:gd name="T37" fmla="*/ 1555 h 8526"/>
                <a:gd name="T38" fmla="*/ 2253 w 9256"/>
                <a:gd name="T39" fmla="*/ 1007 h 8526"/>
                <a:gd name="T40" fmla="*/ 2990 w 9256"/>
                <a:gd name="T41" fmla="*/ 2006 h 8526"/>
                <a:gd name="T42" fmla="*/ 9162 w 9256"/>
                <a:gd name="T43" fmla="*/ 1616 h 8526"/>
                <a:gd name="T44" fmla="*/ 9189 w 9256"/>
                <a:gd name="T45" fmla="*/ 1555 h 8526"/>
                <a:gd name="T46" fmla="*/ 9162 w 9256"/>
                <a:gd name="T47" fmla="*/ 1616 h 8526"/>
                <a:gd name="T48" fmla="*/ 8540 w 9256"/>
                <a:gd name="T49" fmla="*/ 1166 h 8526"/>
                <a:gd name="T50" fmla="*/ 8790 w 9256"/>
                <a:gd name="T51" fmla="*/ 1349 h 8526"/>
                <a:gd name="T52" fmla="*/ 3605 w 9256"/>
                <a:gd name="T53" fmla="*/ 1190 h 8526"/>
                <a:gd name="T54" fmla="*/ 3362 w 9256"/>
                <a:gd name="T55" fmla="*/ 524 h 8526"/>
                <a:gd name="T56" fmla="*/ 3963 w 9256"/>
                <a:gd name="T57" fmla="*/ 186 h 8526"/>
                <a:gd name="T58" fmla="*/ 3639 w 9256"/>
                <a:gd name="T59" fmla="*/ 1311 h 8526"/>
                <a:gd name="T60" fmla="*/ 7567 w 9256"/>
                <a:gd name="T61" fmla="*/ 521 h 8526"/>
                <a:gd name="T62" fmla="*/ 7635 w 9256"/>
                <a:gd name="T63" fmla="*/ 560 h 8526"/>
                <a:gd name="T64" fmla="*/ 5023 w 9256"/>
                <a:gd name="T65" fmla="*/ 5 h 8526"/>
                <a:gd name="T66" fmla="*/ 5851 w 9256"/>
                <a:gd name="T67" fmla="*/ 0 h 8526"/>
                <a:gd name="T68" fmla="*/ 5266 w 9256"/>
                <a:gd name="T69" fmla="*/ 278 h 8526"/>
                <a:gd name="T70" fmla="*/ 6924 w 9256"/>
                <a:gd name="T71" fmla="*/ 239 h 8526"/>
                <a:gd name="T72" fmla="*/ 6910 w 9256"/>
                <a:gd name="T73" fmla="*/ 192 h 8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56" h="8526">
                  <a:moveTo>
                    <a:pt x="930" y="8526"/>
                  </a:moveTo>
                  <a:cubicBezTo>
                    <a:pt x="982" y="8447"/>
                    <a:pt x="953" y="8269"/>
                    <a:pt x="852" y="8094"/>
                  </a:cubicBezTo>
                  <a:cubicBezTo>
                    <a:pt x="754" y="7923"/>
                    <a:pt x="619" y="7811"/>
                    <a:pt x="524" y="7811"/>
                  </a:cubicBezTo>
                  <a:cubicBezTo>
                    <a:pt x="520" y="7811"/>
                    <a:pt x="515" y="7811"/>
                    <a:pt x="511" y="7811"/>
                  </a:cubicBezTo>
                  <a:cubicBezTo>
                    <a:pt x="582" y="7788"/>
                    <a:pt x="749" y="7732"/>
                    <a:pt x="914" y="7671"/>
                  </a:cubicBezTo>
                  <a:cubicBezTo>
                    <a:pt x="923" y="7832"/>
                    <a:pt x="939" y="7988"/>
                    <a:pt x="964" y="8139"/>
                  </a:cubicBezTo>
                  <a:cubicBezTo>
                    <a:pt x="981" y="8244"/>
                    <a:pt x="1002" y="8343"/>
                    <a:pt x="1025" y="8436"/>
                  </a:cubicBezTo>
                  <a:cubicBezTo>
                    <a:pt x="985" y="8473"/>
                    <a:pt x="952" y="8505"/>
                    <a:pt x="930" y="8526"/>
                  </a:cubicBezTo>
                  <a:close/>
                  <a:moveTo>
                    <a:pt x="149" y="6799"/>
                  </a:moveTo>
                  <a:cubicBezTo>
                    <a:pt x="225" y="6743"/>
                    <a:pt x="259" y="6565"/>
                    <a:pt x="224" y="6366"/>
                  </a:cubicBezTo>
                  <a:cubicBezTo>
                    <a:pt x="188" y="6163"/>
                    <a:pt x="93" y="6006"/>
                    <a:pt x="0" y="5984"/>
                  </a:cubicBezTo>
                  <a:cubicBezTo>
                    <a:pt x="69" y="5986"/>
                    <a:pt x="225" y="5991"/>
                    <a:pt x="389" y="5991"/>
                  </a:cubicBezTo>
                  <a:cubicBezTo>
                    <a:pt x="559" y="5991"/>
                    <a:pt x="737" y="5986"/>
                    <a:pt x="830" y="5970"/>
                  </a:cubicBezTo>
                  <a:cubicBezTo>
                    <a:pt x="891" y="5959"/>
                    <a:pt x="985" y="5931"/>
                    <a:pt x="1088" y="5896"/>
                  </a:cubicBezTo>
                  <a:cubicBezTo>
                    <a:pt x="1041" y="6101"/>
                    <a:pt x="1003" y="6304"/>
                    <a:pt x="974" y="6504"/>
                  </a:cubicBezTo>
                  <a:cubicBezTo>
                    <a:pt x="956" y="6506"/>
                    <a:pt x="940" y="6508"/>
                    <a:pt x="925" y="6511"/>
                  </a:cubicBezTo>
                  <a:cubicBezTo>
                    <a:pt x="747" y="6542"/>
                    <a:pt x="286" y="6739"/>
                    <a:pt x="149" y="6799"/>
                  </a:cubicBezTo>
                  <a:moveTo>
                    <a:pt x="1220" y="5390"/>
                  </a:moveTo>
                  <a:cubicBezTo>
                    <a:pt x="1222" y="5271"/>
                    <a:pt x="1228" y="5154"/>
                    <a:pt x="1239" y="5038"/>
                  </a:cubicBezTo>
                  <a:cubicBezTo>
                    <a:pt x="1084" y="4977"/>
                    <a:pt x="923" y="4920"/>
                    <a:pt x="833" y="4904"/>
                  </a:cubicBezTo>
                  <a:cubicBezTo>
                    <a:pt x="771" y="4893"/>
                    <a:pt x="671" y="4889"/>
                    <a:pt x="559" y="4889"/>
                  </a:cubicBezTo>
                  <a:cubicBezTo>
                    <a:pt x="350" y="4889"/>
                    <a:pt x="103" y="4903"/>
                    <a:pt x="5" y="4909"/>
                  </a:cubicBezTo>
                  <a:cubicBezTo>
                    <a:pt x="96" y="4882"/>
                    <a:pt x="188" y="4727"/>
                    <a:pt x="224" y="4528"/>
                  </a:cubicBezTo>
                  <a:cubicBezTo>
                    <a:pt x="259" y="4325"/>
                    <a:pt x="224" y="4145"/>
                    <a:pt x="144" y="4092"/>
                  </a:cubicBezTo>
                  <a:cubicBezTo>
                    <a:pt x="275" y="4145"/>
                    <a:pt x="748" y="4331"/>
                    <a:pt x="929" y="4363"/>
                  </a:cubicBezTo>
                  <a:cubicBezTo>
                    <a:pt x="1019" y="4378"/>
                    <a:pt x="1189" y="4383"/>
                    <a:pt x="1355" y="4383"/>
                  </a:cubicBezTo>
                  <a:cubicBezTo>
                    <a:pt x="1423" y="4120"/>
                    <a:pt x="1517" y="3867"/>
                    <a:pt x="1632" y="3627"/>
                  </a:cubicBezTo>
                  <a:cubicBezTo>
                    <a:pt x="1507" y="3517"/>
                    <a:pt x="1376" y="3408"/>
                    <a:pt x="1297" y="3362"/>
                  </a:cubicBezTo>
                  <a:cubicBezTo>
                    <a:pt x="1140" y="3272"/>
                    <a:pt x="660" y="3126"/>
                    <a:pt x="517" y="3084"/>
                  </a:cubicBezTo>
                  <a:cubicBezTo>
                    <a:pt x="519" y="3084"/>
                    <a:pt x="522" y="3084"/>
                    <a:pt x="524" y="3084"/>
                  </a:cubicBezTo>
                  <a:cubicBezTo>
                    <a:pt x="619" y="3084"/>
                    <a:pt x="754" y="2971"/>
                    <a:pt x="852" y="2801"/>
                  </a:cubicBezTo>
                  <a:cubicBezTo>
                    <a:pt x="955" y="2622"/>
                    <a:pt x="984" y="2440"/>
                    <a:pt x="926" y="2364"/>
                  </a:cubicBezTo>
                  <a:cubicBezTo>
                    <a:pt x="1032" y="2458"/>
                    <a:pt x="1413" y="2795"/>
                    <a:pt x="1572" y="2886"/>
                  </a:cubicBezTo>
                  <a:cubicBezTo>
                    <a:pt x="1651" y="2932"/>
                    <a:pt x="1809" y="2995"/>
                    <a:pt x="1966" y="3052"/>
                  </a:cubicBezTo>
                  <a:cubicBezTo>
                    <a:pt x="2119" y="2831"/>
                    <a:pt x="2293" y="2624"/>
                    <a:pt x="2484" y="2436"/>
                  </a:cubicBezTo>
                  <a:cubicBezTo>
                    <a:pt x="2404" y="2290"/>
                    <a:pt x="2318" y="2142"/>
                    <a:pt x="2259" y="2072"/>
                  </a:cubicBezTo>
                  <a:cubicBezTo>
                    <a:pt x="2143" y="1934"/>
                    <a:pt x="1742" y="1633"/>
                    <a:pt x="1622" y="1544"/>
                  </a:cubicBezTo>
                  <a:cubicBezTo>
                    <a:pt x="1639" y="1551"/>
                    <a:pt x="1660" y="1555"/>
                    <a:pt x="1684" y="1555"/>
                  </a:cubicBezTo>
                  <a:cubicBezTo>
                    <a:pt x="1777" y="1555"/>
                    <a:pt x="1910" y="1496"/>
                    <a:pt x="2034" y="1392"/>
                  </a:cubicBezTo>
                  <a:cubicBezTo>
                    <a:pt x="2192" y="1260"/>
                    <a:pt x="2281" y="1099"/>
                    <a:pt x="2253" y="1007"/>
                  </a:cubicBezTo>
                  <a:cubicBezTo>
                    <a:pt x="2320" y="1132"/>
                    <a:pt x="2563" y="1578"/>
                    <a:pt x="2681" y="1719"/>
                  </a:cubicBezTo>
                  <a:cubicBezTo>
                    <a:pt x="2739" y="1788"/>
                    <a:pt x="2864" y="1900"/>
                    <a:pt x="2990" y="2006"/>
                  </a:cubicBezTo>
                  <a:cubicBezTo>
                    <a:pt x="2201" y="2968"/>
                    <a:pt x="1573" y="4185"/>
                    <a:pt x="1220" y="5390"/>
                  </a:cubicBezTo>
                  <a:moveTo>
                    <a:pt x="9162" y="1616"/>
                  </a:moveTo>
                  <a:cubicBezTo>
                    <a:pt x="9106" y="1577"/>
                    <a:pt x="9052" y="1538"/>
                    <a:pt x="8997" y="1499"/>
                  </a:cubicBezTo>
                  <a:cubicBezTo>
                    <a:pt x="9068" y="1535"/>
                    <a:pt x="9135" y="1555"/>
                    <a:pt x="9189" y="1555"/>
                  </a:cubicBezTo>
                  <a:cubicBezTo>
                    <a:pt x="9215" y="1555"/>
                    <a:pt x="9237" y="1551"/>
                    <a:pt x="9256" y="1541"/>
                  </a:cubicBezTo>
                  <a:cubicBezTo>
                    <a:pt x="9234" y="1558"/>
                    <a:pt x="9201" y="1584"/>
                    <a:pt x="9162" y="1616"/>
                  </a:cubicBezTo>
                  <a:close/>
                  <a:moveTo>
                    <a:pt x="8790" y="1349"/>
                  </a:moveTo>
                  <a:cubicBezTo>
                    <a:pt x="8706" y="1288"/>
                    <a:pt x="8623" y="1227"/>
                    <a:pt x="8540" y="1166"/>
                  </a:cubicBezTo>
                  <a:cubicBezTo>
                    <a:pt x="8574" y="1102"/>
                    <a:pt x="8601" y="1047"/>
                    <a:pt x="8618" y="1013"/>
                  </a:cubicBezTo>
                  <a:cubicBezTo>
                    <a:pt x="8598" y="1095"/>
                    <a:pt x="8666" y="1229"/>
                    <a:pt x="8790" y="1349"/>
                  </a:cubicBezTo>
                  <a:close/>
                  <a:moveTo>
                    <a:pt x="3639" y="1311"/>
                  </a:moveTo>
                  <a:cubicBezTo>
                    <a:pt x="3628" y="1262"/>
                    <a:pt x="3617" y="1220"/>
                    <a:pt x="3605" y="1190"/>
                  </a:cubicBezTo>
                  <a:cubicBezTo>
                    <a:pt x="3543" y="1019"/>
                    <a:pt x="3269" y="599"/>
                    <a:pt x="3187" y="475"/>
                  </a:cubicBezTo>
                  <a:cubicBezTo>
                    <a:pt x="3221" y="508"/>
                    <a:pt x="3284" y="524"/>
                    <a:pt x="3362" y="524"/>
                  </a:cubicBezTo>
                  <a:cubicBezTo>
                    <a:pt x="3439" y="524"/>
                    <a:pt x="3531" y="508"/>
                    <a:pt x="3626" y="473"/>
                  </a:cubicBezTo>
                  <a:cubicBezTo>
                    <a:pt x="3820" y="403"/>
                    <a:pt x="3958" y="282"/>
                    <a:pt x="3963" y="186"/>
                  </a:cubicBezTo>
                  <a:cubicBezTo>
                    <a:pt x="3981" y="309"/>
                    <a:pt x="4041" y="708"/>
                    <a:pt x="4098" y="922"/>
                  </a:cubicBezTo>
                  <a:cubicBezTo>
                    <a:pt x="3941" y="1041"/>
                    <a:pt x="3788" y="1171"/>
                    <a:pt x="3639" y="1311"/>
                  </a:cubicBezTo>
                  <a:moveTo>
                    <a:pt x="7635" y="560"/>
                  </a:moveTo>
                  <a:cubicBezTo>
                    <a:pt x="7612" y="547"/>
                    <a:pt x="7589" y="534"/>
                    <a:pt x="7567" y="521"/>
                  </a:cubicBezTo>
                  <a:cubicBezTo>
                    <a:pt x="7621" y="515"/>
                    <a:pt x="7664" y="497"/>
                    <a:pt x="7689" y="470"/>
                  </a:cubicBezTo>
                  <a:cubicBezTo>
                    <a:pt x="7676" y="491"/>
                    <a:pt x="7657" y="522"/>
                    <a:pt x="7635" y="560"/>
                  </a:cubicBezTo>
                  <a:close/>
                  <a:moveTo>
                    <a:pt x="5099" y="341"/>
                  </a:moveTo>
                  <a:cubicBezTo>
                    <a:pt x="5069" y="199"/>
                    <a:pt x="5039" y="69"/>
                    <a:pt x="5023" y="5"/>
                  </a:cubicBezTo>
                  <a:cubicBezTo>
                    <a:pt x="5065" y="90"/>
                    <a:pt x="5234" y="154"/>
                    <a:pt x="5436" y="154"/>
                  </a:cubicBezTo>
                  <a:cubicBezTo>
                    <a:pt x="5642" y="154"/>
                    <a:pt x="5814" y="88"/>
                    <a:pt x="5851" y="0"/>
                  </a:cubicBezTo>
                  <a:cubicBezTo>
                    <a:pt x="5845" y="31"/>
                    <a:pt x="5835" y="81"/>
                    <a:pt x="5823" y="142"/>
                  </a:cubicBezTo>
                  <a:cubicBezTo>
                    <a:pt x="5645" y="166"/>
                    <a:pt x="5460" y="211"/>
                    <a:pt x="5266" y="278"/>
                  </a:cubicBezTo>
                  <a:cubicBezTo>
                    <a:pt x="5210" y="297"/>
                    <a:pt x="5154" y="318"/>
                    <a:pt x="5099" y="341"/>
                  </a:cubicBezTo>
                  <a:close/>
                  <a:moveTo>
                    <a:pt x="6924" y="239"/>
                  </a:moveTo>
                  <a:cubicBezTo>
                    <a:pt x="6917" y="237"/>
                    <a:pt x="6911" y="235"/>
                    <a:pt x="6905" y="233"/>
                  </a:cubicBezTo>
                  <a:cubicBezTo>
                    <a:pt x="6907" y="217"/>
                    <a:pt x="6908" y="204"/>
                    <a:pt x="6910" y="192"/>
                  </a:cubicBezTo>
                  <a:cubicBezTo>
                    <a:pt x="6911" y="207"/>
                    <a:pt x="6916" y="223"/>
                    <a:pt x="6924" y="239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336C9612-7C7B-5543-8FC2-00E091067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9350" y="704850"/>
              <a:ext cx="2022475" cy="2211388"/>
            </a:xfrm>
            <a:custGeom>
              <a:avLst/>
              <a:gdLst>
                <a:gd name="T0" fmla="*/ 4183 w 9834"/>
                <a:gd name="T1" fmla="*/ 9508 h 10753"/>
                <a:gd name="T2" fmla="*/ 3049 w 9834"/>
                <a:gd name="T3" fmla="*/ 10560 h 10753"/>
                <a:gd name="T4" fmla="*/ 2269 w 9834"/>
                <a:gd name="T5" fmla="*/ 10282 h 10753"/>
                <a:gd name="T6" fmla="*/ 2069 w 9834"/>
                <a:gd name="T7" fmla="*/ 8735 h 10753"/>
                <a:gd name="T8" fmla="*/ 1120 w 9834"/>
                <a:gd name="T9" fmla="*/ 9360 h 10753"/>
                <a:gd name="T10" fmla="*/ 1329 w 9834"/>
                <a:gd name="T11" fmla="*/ 8666 h 10753"/>
                <a:gd name="T12" fmla="*/ 647 w 9834"/>
                <a:gd name="T13" fmla="*/ 7848 h 10753"/>
                <a:gd name="T14" fmla="*/ 0 w 9834"/>
                <a:gd name="T15" fmla="*/ 7529 h 10753"/>
                <a:gd name="T16" fmla="*/ 438 w 9834"/>
                <a:gd name="T17" fmla="*/ 6356 h 10753"/>
                <a:gd name="T18" fmla="*/ 174 w 9834"/>
                <a:gd name="T19" fmla="*/ 5754 h 10753"/>
                <a:gd name="T20" fmla="*/ 306 w 9834"/>
                <a:gd name="T21" fmla="*/ 5248 h 10753"/>
                <a:gd name="T22" fmla="*/ 2778 w 9834"/>
                <a:gd name="T23" fmla="*/ 1465 h 10753"/>
                <a:gd name="T24" fmla="*/ 3208 w 9834"/>
                <a:gd name="T25" fmla="*/ 860 h 10753"/>
                <a:gd name="T26" fmla="*/ 4258 w 9834"/>
                <a:gd name="T27" fmla="*/ 678 h 10753"/>
                <a:gd name="T28" fmla="*/ 4909 w 9834"/>
                <a:gd name="T29" fmla="*/ 0 h 10753"/>
                <a:gd name="T30" fmla="*/ 5654 w 9834"/>
                <a:gd name="T31" fmla="*/ 1242 h 10753"/>
                <a:gd name="T32" fmla="*/ 6010 w 9834"/>
                <a:gd name="T33" fmla="*/ 97 h 10753"/>
                <a:gd name="T34" fmla="*/ 6653 w 9834"/>
                <a:gd name="T35" fmla="*/ 379 h 10753"/>
                <a:gd name="T36" fmla="*/ 6278 w 9834"/>
                <a:gd name="T37" fmla="*/ 1471 h 10753"/>
                <a:gd name="T38" fmla="*/ 7626 w 9834"/>
                <a:gd name="T39" fmla="*/ 1024 h 10753"/>
                <a:gd name="T40" fmla="*/ 8083 w 9834"/>
                <a:gd name="T41" fmla="*/ 1357 h 10753"/>
                <a:gd name="T42" fmla="*/ 7483 w 9834"/>
                <a:gd name="T43" fmla="*/ 2304 h 10753"/>
                <a:gd name="T44" fmla="*/ 9029 w 9834"/>
                <a:gd name="T45" fmla="*/ 2227 h 10753"/>
                <a:gd name="T46" fmla="*/ 9447 w 9834"/>
                <a:gd name="T47" fmla="*/ 2941 h 10753"/>
                <a:gd name="T48" fmla="*/ 8607 w 9834"/>
                <a:gd name="T49" fmla="*/ 4254 h 10753"/>
                <a:gd name="T50" fmla="*/ 9810 w 9834"/>
                <a:gd name="T51" fmla="*/ 3954 h 10753"/>
                <a:gd name="T52" fmla="*/ 9732 w 9834"/>
                <a:gd name="T53" fmla="*/ 4763 h 10753"/>
                <a:gd name="T54" fmla="*/ 8720 w 9834"/>
                <a:gd name="T55" fmla="*/ 4909 h 10753"/>
                <a:gd name="T56" fmla="*/ 8779 w 9834"/>
                <a:gd name="T57" fmla="*/ 5737 h 10753"/>
                <a:gd name="T58" fmla="*/ 7079 w 9834"/>
                <a:gd name="T59" fmla="*/ 7019 h 10753"/>
                <a:gd name="T60" fmla="*/ 5410 w 9834"/>
                <a:gd name="T61" fmla="*/ 7875 h 10753"/>
                <a:gd name="T62" fmla="*/ 5012 w 9834"/>
                <a:gd name="T63" fmla="*/ 8335 h 10753"/>
                <a:gd name="T64" fmla="*/ 5181 w 9834"/>
                <a:gd name="T65" fmla="*/ 8727 h 10753"/>
                <a:gd name="T66" fmla="*/ 5181 w 9834"/>
                <a:gd name="T67" fmla="*/ 9094 h 10753"/>
                <a:gd name="T68" fmla="*/ 6314 w 9834"/>
                <a:gd name="T69" fmla="*/ 9417 h 10753"/>
                <a:gd name="T70" fmla="*/ 5459 w 9834"/>
                <a:gd name="T71" fmla="*/ 9417 h 10753"/>
                <a:gd name="T72" fmla="*/ 4848 w 9834"/>
                <a:gd name="T73" fmla="*/ 9509 h 10753"/>
                <a:gd name="T74" fmla="*/ 4522 w 9834"/>
                <a:gd name="T75" fmla="*/ 10598 h 10753"/>
                <a:gd name="T76" fmla="*/ 2118 w 9834"/>
                <a:gd name="T77" fmla="*/ 7030 h 10753"/>
                <a:gd name="T78" fmla="*/ 2766 w 9834"/>
                <a:gd name="T79" fmla="*/ 7574 h 10753"/>
                <a:gd name="T80" fmla="*/ 7350 w 9834"/>
                <a:gd name="T81" fmla="*/ 5691 h 10753"/>
                <a:gd name="T82" fmla="*/ 7233 w 9834"/>
                <a:gd name="T83" fmla="*/ 6526 h 10753"/>
                <a:gd name="T84" fmla="*/ 7350 w 9834"/>
                <a:gd name="T85" fmla="*/ 5691 h 10753"/>
                <a:gd name="T86" fmla="*/ 3452 w 9834"/>
                <a:gd name="T87" fmla="*/ 5938 h 10753"/>
                <a:gd name="T88" fmla="*/ 4054 w 9834"/>
                <a:gd name="T89" fmla="*/ 5591 h 10753"/>
                <a:gd name="T90" fmla="*/ 5004 w 9834"/>
                <a:gd name="T91" fmla="*/ 5568 h 10753"/>
                <a:gd name="T92" fmla="*/ 5605 w 9834"/>
                <a:gd name="T93" fmla="*/ 5915 h 10753"/>
                <a:gd name="T94" fmla="*/ 1811 w 9834"/>
                <a:gd name="T95" fmla="*/ 4084 h 10753"/>
                <a:gd name="T96" fmla="*/ 1695 w 9834"/>
                <a:gd name="T97" fmla="*/ 4920 h 10753"/>
                <a:gd name="T98" fmla="*/ 1811 w 9834"/>
                <a:gd name="T99" fmla="*/ 4084 h 10753"/>
                <a:gd name="T100" fmla="*/ 4509 w 9834"/>
                <a:gd name="T101" fmla="*/ 4757 h 10753"/>
                <a:gd name="T102" fmla="*/ 6375 w 9834"/>
                <a:gd name="T103" fmla="*/ 3000 h 10753"/>
                <a:gd name="T104" fmla="*/ 6830 w 9834"/>
                <a:gd name="T105" fmla="*/ 3617 h 10753"/>
                <a:gd name="T106" fmla="*/ 6375 w 9834"/>
                <a:gd name="T107" fmla="*/ 3000 h 10753"/>
                <a:gd name="T108" fmla="*/ 3436 w 9834"/>
                <a:gd name="T109" fmla="*/ 2650 h 10753"/>
                <a:gd name="T110" fmla="*/ 4231 w 9834"/>
                <a:gd name="T111" fmla="*/ 2361 h 10753"/>
                <a:gd name="T112" fmla="*/ 7524 w 9834"/>
                <a:gd name="T113" fmla="*/ 9417 h 10753"/>
                <a:gd name="T114" fmla="*/ 8336 w 9834"/>
                <a:gd name="T115" fmla="*/ 9209 h 10753"/>
                <a:gd name="T116" fmla="*/ 7862 w 9834"/>
                <a:gd name="T117" fmla="*/ 9417 h 10753"/>
                <a:gd name="T118" fmla="*/ 9111 w 9834"/>
                <a:gd name="T119" fmla="*/ 7565 h 10753"/>
                <a:gd name="T120" fmla="*/ 9106 w 9834"/>
                <a:gd name="T121" fmla="*/ 7952 h 10753"/>
                <a:gd name="T122" fmla="*/ 9482 w 9834"/>
                <a:gd name="T123" fmla="*/ 7681 h 10753"/>
                <a:gd name="T124" fmla="*/ 9482 w 9834"/>
                <a:gd name="T125" fmla="*/ 7681 h 10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34" h="10753">
                  <a:moveTo>
                    <a:pt x="4107" y="10753"/>
                  </a:moveTo>
                  <a:cubicBezTo>
                    <a:pt x="4136" y="10614"/>
                    <a:pt x="4237" y="10116"/>
                    <a:pt x="4237" y="9932"/>
                  </a:cubicBezTo>
                  <a:cubicBezTo>
                    <a:pt x="4237" y="9841"/>
                    <a:pt x="4212" y="9672"/>
                    <a:pt x="4183" y="9508"/>
                  </a:cubicBezTo>
                  <a:cubicBezTo>
                    <a:pt x="3911" y="9487"/>
                    <a:pt x="3646" y="9439"/>
                    <a:pt x="3390" y="9368"/>
                  </a:cubicBezTo>
                  <a:cubicBezTo>
                    <a:pt x="3303" y="9510"/>
                    <a:pt x="3219" y="9658"/>
                    <a:pt x="3188" y="9744"/>
                  </a:cubicBezTo>
                  <a:cubicBezTo>
                    <a:pt x="3126" y="9914"/>
                    <a:pt x="3066" y="10412"/>
                    <a:pt x="3049" y="10560"/>
                  </a:cubicBezTo>
                  <a:cubicBezTo>
                    <a:pt x="3039" y="10466"/>
                    <a:pt x="2902" y="10348"/>
                    <a:pt x="2712" y="10279"/>
                  </a:cubicBezTo>
                  <a:cubicBezTo>
                    <a:pt x="2617" y="10245"/>
                    <a:pt x="2525" y="10228"/>
                    <a:pt x="2448" y="10228"/>
                  </a:cubicBezTo>
                  <a:cubicBezTo>
                    <a:pt x="2367" y="10228"/>
                    <a:pt x="2302" y="10246"/>
                    <a:pt x="2269" y="10282"/>
                  </a:cubicBezTo>
                  <a:cubicBezTo>
                    <a:pt x="2343" y="10162"/>
                    <a:pt x="2609" y="9728"/>
                    <a:pt x="2671" y="9556"/>
                  </a:cubicBezTo>
                  <a:cubicBezTo>
                    <a:pt x="2703" y="9470"/>
                    <a:pt x="2737" y="9303"/>
                    <a:pt x="2766" y="9140"/>
                  </a:cubicBezTo>
                  <a:cubicBezTo>
                    <a:pt x="2520" y="9027"/>
                    <a:pt x="2287" y="8891"/>
                    <a:pt x="2069" y="8735"/>
                  </a:cubicBezTo>
                  <a:cubicBezTo>
                    <a:pt x="1939" y="8839"/>
                    <a:pt x="1809" y="8950"/>
                    <a:pt x="1750" y="9020"/>
                  </a:cubicBezTo>
                  <a:cubicBezTo>
                    <a:pt x="1634" y="9159"/>
                    <a:pt x="1407" y="9606"/>
                    <a:pt x="1340" y="9739"/>
                  </a:cubicBezTo>
                  <a:cubicBezTo>
                    <a:pt x="1363" y="9647"/>
                    <a:pt x="1275" y="9490"/>
                    <a:pt x="1120" y="9360"/>
                  </a:cubicBezTo>
                  <a:cubicBezTo>
                    <a:pt x="996" y="9256"/>
                    <a:pt x="863" y="9197"/>
                    <a:pt x="770" y="9197"/>
                  </a:cubicBezTo>
                  <a:cubicBezTo>
                    <a:pt x="744" y="9197"/>
                    <a:pt x="721" y="9202"/>
                    <a:pt x="703" y="9211"/>
                  </a:cubicBezTo>
                  <a:cubicBezTo>
                    <a:pt x="814" y="9124"/>
                    <a:pt x="1211" y="8807"/>
                    <a:pt x="1329" y="8666"/>
                  </a:cubicBezTo>
                  <a:cubicBezTo>
                    <a:pt x="1388" y="8596"/>
                    <a:pt x="1478" y="8451"/>
                    <a:pt x="1561" y="8307"/>
                  </a:cubicBezTo>
                  <a:cubicBezTo>
                    <a:pt x="1370" y="8118"/>
                    <a:pt x="1197" y="7911"/>
                    <a:pt x="1044" y="7689"/>
                  </a:cubicBezTo>
                  <a:cubicBezTo>
                    <a:pt x="886" y="7743"/>
                    <a:pt x="726" y="7802"/>
                    <a:pt x="647" y="7848"/>
                  </a:cubicBezTo>
                  <a:cubicBezTo>
                    <a:pt x="522" y="7920"/>
                    <a:pt x="266" y="8150"/>
                    <a:pt x="111" y="8294"/>
                  </a:cubicBezTo>
                  <a:cubicBezTo>
                    <a:pt x="88" y="8201"/>
                    <a:pt x="67" y="8102"/>
                    <a:pt x="50" y="7997"/>
                  </a:cubicBezTo>
                  <a:cubicBezTo>
                    <a:pt x="25" y="7846"/>
                    <a:pt x="9" y="7690"/>
                    <a:pt x="0" y="7529"/>
                  </a:cubicBezTo>
                  <a:cubicBezTo>
                    <a:pt x="149" y="7474"/>
                    <a:pt x="297" y="7415"/>
                    <a:pt x="372" y="7372"/>
                  </a:cubicBezTo>
                  <a:cubicBezTo>
                    <a:pt x="451" y="7326"/>
                    <a:pt x="585" y="7220"/>
                    <a:pt x="712" y="7114"/>
                  </a:cubicBezTo>
                  <a:cubicBezTo>
                    <a:pt x="598" y="6873"/>
                    <a:pt x="505" y="6620"/>
                    <a:pt x="438" y="6356"/>
                  </a:cubicBezTo>
                  <a:cubicBezTo>
                    <a:pt x="386" y="6355"/>
                    <a:pt x="335" y="6354"/>
                    <a:pt x="285" y="6354"/>
                  </a:cubicBezTo>
                  <a:cubicBezTo>
                    <a:pt x="199" y="6354"/>
                    <a:pt x="120" y="6356"/>
                    <a:pt x="60" y="6362"/>
                  </a:cubicBezTo>
                  <a:cubicBezTo>
                    <a:pt x="89" y="6162"/>
                    <a:pt x="127" y="5959"/>
                    <a:pt x="174" y="5754"/>
                  </a:cubicBezTo>
                  <a:cubicBezTo>
                    <a:pt x="223" y="5737"/>
                    <a:pt x="274" y="5719"/>
                    <a:pt x="324" y="5701"/>
                  </a:cubicBezTo>
                  <a:cubicBezTo>
                    <a:pt x="312" y="5571"/>
                    <a:pt x="306" y="5439"/>
                    <a:pt x="306" y="5305"/>
                  </a:cubicBezTo>
                  <a:cubicBezTo>
                    <a:pt x="306" y="5286"/>
                    <a:pt x="306" y="5267"/>
                    <a:pt x="306" y="5248"/>
                  </a:cubicBezTo>
                  <a:cubicBezTo>
                    <a:pt x="659" y="4043"/>
                    <a:pt x="1287" y="2826"/>
                    <a:pt x="2076" y="1864"/>
                  </a:cubicBezTo>
                  <a:cubicBezTo>
                    <a:pt x="2077" y="1865"/>
                    <a:pt x="2079" y="1866"/>
                    <a:pt x="2080" y="1867"/>
                  </a:cubicBezTo>
                  <a:cubicBezTo>
                    <a:pt x="2298" y="1712"/>
                    <a:pt x="2532" y="1577"/>
                    <a:pt x="2778" y="1465"/>
                  </a:cubicBezTo>
                  <a:cubicBezTo>
                    <a:pt x="2762" y="1360"/>
                    <a:pt x="2744" y="1254"/>
                    <a:pt x="2725" y="1169"/>
                  </a:cubicBezTo>
                  <a:cubicBezTo>
                    <a:pt x="2874" y="1029"/>
                    <a:pt x="3027" y="899"/>
                    <a:pt x="3184" y="780"/>
                  </a:cubicBezTo>
                  <a:cubicBezTo>
                    <a:pt x="3192" y="811"/>
                    <a:pt x="3200" y="838"/>
                    <a:pt x="3208" y="860"/>
                  </a:cubicBezTo>
                  <a:cubicBezTo>
                    <a:pt x="3239" y="945"/>
                    <a:pt x="3320" y="1095"/>
                    <a:pt x="3403" y="1239"/>
                  </a:cubicBezTo>
                  <a:cubicBezTo>
                    <a:pt x="3659" y="1169"/>
                    <a:pt x="3924" y="1122"/>
                    <a:pt x="4196" y="1101"/>
                  </a:cubicBezTo>
                  <a:cubicBezTo>
                    <a:pt x="4229" y="938"/>
                    <a:pt x="4258" y="769"/>
                    <a:pt x="4258" y="678"/>
                  </a:cubicBezTo>
                  <a:cubicBezTo>
                    <a:pt x="4258" y="576"/>
                    <a:pt x="4222" y="379"/>
                    <a:pt x="4185" y="198"/>
                  </a:cubicBezTo>
                  <a:cubicBezTo>
                    <a:pt x="4240" y="176"/>
                    <a:pt x="4296" y="155"/>
                    <a:pt x="4352" y="136"/>
                  </a:cubicBezTo>
                  <a:cubicBezTo>
                    <a:pt x="4546" y="69"/>
                    <a:pt x="4731" y="24"/>
                    <a:pt x="4909" y="0"/>
                  </a:cubicBezTo>
                  <a:cubicBezTo>
                    <a:pt x="4868" y="206"/>
                    <a:pt x="4808" y="536"/>
                    <a:pt x="4808" y="678"/>
                  </a:cubicBezTo>
                  <a:cubicBezTo>
                    <a:pt x="4808" y="769"/>
                    <a:pt x="4833" y="938"/>
                    <a:pt x="4861" y="1102"/>
                  </a:cubicBezTo>
                  <a:cubicBezTo>
                    <a:pt x="5134" y="1124"/>
                    <a:pt x="5399" y="1171"/>
                    <a:pt x="5654" y="1242"/>
                  </a:cubicBezTo>
                  <a:cubicBezTo>
                    <a:pt x="5741" y="1100"/>
                    <a:pt x="5825" y="952"/>
                    <a:pt x="5856" y="867"/>
                  </a:cubicBezTo>
                  <a:cubicBezTo>
                    <a:pt x="5914" y="710"/>
                    <a:pt x="5969" y="274"/>
                    <a:pt x="5991" y="91"/>
                  </a:cubicBezTo>
                  <a:cubicBezTo>
                    <a:pt x="5997" y="93"/>
                    <a:pt x="6003" y="95"/>
                    <a:pt x="6010" y="97"/>
                  </a:cubicBezTo>
                  <a:cubicBezTo>
                    <a:pt x="6051" y="181"/>
                    <a:pt x="6173" y="273"/>
                    <a:pt x="6333" y="331"/>
                  </a:cubicBezTo>
                  <a:cubicBezTo>
                    <a:pt x="6427" y="366"/>
                    <a:pt x="6519" y="383"/>
                    <a:pt x="6597" y="383"/>
                  </a:cubicBezTo>
                  <a:cubicBezTo>
                    <a:pt x="6616" y="383"/>
                    <a:pt x="6635" y="381"/>
                    <a:pt x="6653" y="379"/>
                  </a:cubicBezTo>
                  <a:cubicBezTo>
                    <a:pt x="6675" y="392"/>
                    <a:pt x="6698" y="405"/>
                    <a:pt x="6721" y="418"/>
                  </a:cubicBezTo>
                  <a:cubicBezTo>
                    <a:pt x="6614" y="593"/>
                    <a:pt x="6425" y="913"/>
                    <a:pt x="6373" y="1055"/>
                  </a:cubicBezTo>
                  <a:cubicBezTo>
                    <a:pt x="6342" y="1140"/>
                    <a:pt x="6308" y="1307"/>
                    <a:pt x="6278" y="1471"/>
                  </a:cubicBezTo>
                  <a:cubicBezTo>
                    <a:pt x="6524" y="1584"/>
                    <a:pt x="6757" y="1719"/>
                    <a:pt x="6975" y="1875"/>
                  </a:cubicBezTo>
                  <a:cubicBezTo>
                    <a:pt x="7105" y="1771"/>
                    <a:pt x="7236" y="1661"/>
                    <a:pt x="7294" y="1591"/>
                  </a:cubicBezTo>
                  <a:cubicBezTo>
                    <a:pt x="7381" y="1487"/>
                    <a:pt x="7529" y="1213"/>
                    <a:pt x="7626" y="1024"/>
                  </a:cubicBezTo>
                  <a:cubicBezTo>
                    <a:pt x="7709" y="1085"/>
                    <a:pt x="7792" y="1146"/>
                    <a:pt x="7876" y="1207"/>
                  </a:cubicBezTo>
                  <a:cubicBezTo>
                    <a:pt x="7892" y="1222"/>
                    <a:pt x="7908" y="1236"/>
                    <a:pt x="7925" y="1250"/>
                  </a:cubicBezTo>
                  <a:cubicBezTo>
                    <a:pt x="7977" y="1295"/>
                    <a:pt x="8031" y="1330"/>
                    <a:pt x="8083" y="1357"/>
                  </a:cubicBezTo>
                  <a:cubicBezTo>
                    <a:pt x="8138" y="1396"/>
                    <a:pt x="8192" y="1435"/>
                    <a:pt x="8248" y="1474"/>
                  </a:cubicBezTo>
                  <a:cubicBezTo>
                    <a:pt x="8086" y="1604"/>
                    <a:pt x="7810" y="1831"/>
                    <a:pt x="7715" y="1944"/>
                  </a:cubicBezTo>
                  <a:cubicBezTo>
                    <a:pt x="7656" y="2014"/>
                    <a:pt x="7567" y="2160"/>
                    <a:pt x="7483" y="2304"/>
                  </a:cubicBezTo>
                  <a:cubicBezTo>
                    <a:pt x="7674" y="2492"/>
                    <a:pt x="7848" y="2699"/>
                    <a:pt x="8000" y="2921"/>
                  </a:cubicBezTo>
                  <a:cubicBezTo>
                    <a:pt x="8158" y="2868"/>
                    <a:pt x="8318" y="2808"/>
                    <a:pt x="8397" y="2763"/>
                  </a:cubicBezTo>
                  <a:cubicBezTo>
                    <a:pt x="8554" y="2672"/>
                    <a:pt x="8920" y="2330"/>
                    <a:pt x="9029" y="2227"/>
                  </a:cubicBezTo>
                  <a:cubicBezTo>
                    <a:pt x="8976" y="2306"/>
                    <a:pt x="9005" y="2484"/>
                    <a:pt x="9106" y="2659"/>
                  </a:cubicBezTo>
                  <a:cubicBezTo>
                    <a:pt x="9204" y="2829"/>
                    <a:pt x="9339" y="2942"/>
                    <a:pt x="9434" y="2942"/>
                  </a:cubicBezTo>
                  <a:cubicBezTo>
                    <a:pt x="9439" y="2942"/>
                    <a:pt x="9443" y="2942"/>
                    <a:pt x="9447" y="2941"/>
                  </a:cubicBezTo>
                  <a:cubicBezTo>
                    <a:pt x="9313" y="2985"/>
                    <a:pt x="8831" y="3147"/>
                    <a:pt x="8672" y="3239"/>
                  </a:cubicBezTo>
                  <a:cubicBezTo>
                    <a:pt x="8593" y="3284"/>
                    <a:pt x="8460" y="3390"/>
                    <a:pt x="8332" y="3497"/>
                  </a:cubicBezTo>
                  <a:cubicBezTo>
                    <a:pt x="8447" y="3738"/>
                    <a:pt x="8539" y="3991"/>
                    <a:pt x="8607" y="4254"/>
                  </a:cubicBezTo>
                  <a:cubicBezTo>
                    <a:pt x="8658" y="4255"/>
                    <a:pt x="8710" y="4256"/>
                    <a:pt x="8759" y="4256"/>
                  </a:cubicBezTo>
                  <a:cubicBezTo>
                    <a:pt x="8871" y="4256"/>
                    <a:pt x="8971" y="4252"/>
                    <a:pt x="9033" y="4241"/>
                  </a:cubicBezTo>
                  <a:cubicBezTo>
                    <a:pt x="9212" y="4210"/>
                    <a:pt x="9673" y="4013"/>
                    <a:pt x="9810" y="3954"/>
                  </a:cubicBezTo>
                  <a:cubicBezTo>
                    <a:pt x="9733" y="4010"/>
                    <a:pt x="9700" y="4187"/>
                    <a:pt x="9735" y="4386"/>
                  </a:cubicBezTo>
                  <a:cubicBezTo>
                    <a:pt x="9754" y="4494"/>
                    <a:pt x="9790" y="4590"/>
                    <a:pt x="9834" y="4659"/>
                  </a:cubicBezTo>
                  <a:lnTo>
                    <a:pt x="9732" y="4763"/>
                  </a:lnTo>
                  <a:cubicBezTo>
                    <a:pt x="9681" y="4762"/>
                    <a:pt x="9626" y="4762"/>
                    <a:pt x="9570" y="4762"/>
                  </a:cubicBezTo>
                  <a:cubicBezTo>
                    <a:pt x="9399" y="4762"/>
                    <a:pt x="9221" y="4767"/>
                    <a:pt x="9129" y="4783"/>
                  </a:cubicBezTo>
                  <a:cubicBezTo>
                    <a:pt x="9039" y="4799"/>
                    <a:pt x="8877" y="4853"/>
                    <a:pt x="8720" y="4909"/>
                  </a:cubicBezTo>
                  <a:cubicBezTo>
                    <a:pt x="8732" y="5040"/>
                    <a:pt x="8739" y="5172"/>
                    <a:pt x="8739" y="5305"/>
                  </a:cubicBezTo>
                  <a:cubicBezTo>
                    <a:pt x="8739" y="5443"/>
                    <a:pt x="8732" y="5580"/>
                    <a:pt x="8719" y="5714"/>
                  </a:cubicBezTo>
                  <a:cubicBezTo>
                    <a:pt x="8739" y="5722"/>
                    <a:pt x="8759" y="5730"/>
                    <a:pt x="8779" y="5737"/>
                  </a:cubicBezTo>
                  <a:lnTo>
                    <a:pt x="7322" y="7227"/>
                  </a:lnTo>
                  <a:lnTo>
                    <a:pt x="7135" y="7042"/>
                  </a:lnTo>
                  <a:cubicBezTo>
                    <a:pt x="7120" y="7027"/>
                    <a:pt x="7100" y="7019"/>
                    <a:pt x="7079" y="7019"/>
                  </a:cubicBezTo>
                  <a:cubicBezTo>
                    <a:pt x="7066" y="7019"/>
                    <a:pt x="7053" y="7022"/>
                    <a:pt x="7042" y="7029"/>
                  </a:cubicBezTo>
                  <a:lnTo>
                    <a:pt x="5466" y="7878"/>
                  </a:lnTo>
                  <a:cubicBezTo>
                    <a:pt x="5449" y="7876"/>
                    <a:pt x="5430" y="7875"/>
                    <a:pt x="5410" y="7875"/>
                  </a:cubicBezTo>
                  <a:cubicBezTo>
                    <a:pt x="5333" y="7875"/>
                    <a:pt x="5241" y="7892"/>
                    <a:pt x="5146" y="7926"/>
                  </a:cubicBezTo>
                  <a:cubicBezTo>
                    <a:pt x="4927" y="8006"/>
                    <a:pt x="4778" y="8151"/>
                    <a:pt x="4814" y="8250"/>
                  </a:cubicBezTo>
                  <a:cubicBezTo>
                    <a:pt x="4834" y="8306"/>
                    <a:pt x="4910" y="8335"/>
                    <a:pt x="5012" y="8335"/>
                  </a:cubicBezTo>
                  <a:cubicBezTo>
                    <a:pt x="5078" y="8335"/>
                    <a:pt x="5156" y="8323"/>
                    <a:pt x="5237" y="8297"/>
                  </a:cubicBezTo>
                  <a:lnTo>
                    <a:pt x="5237" y="8727"/>
                  </a:lnTo>
                  <a:lnTo>
                    <a:pt x="5181" y="8727"/>
                  </a:lnTo>
                  <a:cubicBezTo>
                    <a:pt x="5150" y="8727"/>
                    <a:pt x="5125" y="8752"/>
                    <a:pt x="5125" y="8783"/>
                  </a:cubicBezTo>
                  <a:lnTo>
                    <a:pt x="5125" y="9038"/>
                  </a:lnTo>
                  <a:cubicBezTo>
                    <a:pt x="5125" y="9069"/>
                    <a:pt x="5150" y="9094"/>
                    <a:pt x="5181" y="9094"/>
                  </a:cubicBezTo>
                  <a:lnTo>
                    <a:pt x="6375" y="9094"/>
                  </a:lnTo>
                  <a:cubicBezTo>
                    <a:pt x="6339" y="9111"/>
                    <a:pt x="6303" y="9128"/>
                    <a:pt x="6266" y="9145"/>
                  </a:cubicBezTo>
                  <a:cubicBezTo>
                    <a:pt x="6281" y="9240"/>
                    <a:pt x="6297" y="9336"/>
                    <a:pt x="6314" y="9417"/>
                  </a:cubicBezTo>
                  <a:lnTo>
                    <a:pt x="5668" y="9417"/>
                  </a:lnTo>
                  <a:cubicBezTo>
                    <a:pt x="5659" y="9402"/>
                    <a:pt x="5650" y="9387"/>
                    <a:pt x="5642" y="9371"/>
                  </a:cubicBezTo>
                  <a:cubicBezTo>
                    <a:pt x="5581" y="9388"/>
                    <a:pt x="5521" y="9403"/>
                    <a:pt x="5459" y="9417"/>
                  </a:cubicBezTo>
                  <a:lnTo>
                    <a:pt x="5254" y="9417"/>
                  </a:lnTo>
                  <a:cubicBezTo>
                    <a:pt x="5208" y="9417"/>
                    <a:pt x="5169" y="9441"/>
                    <a:pt x="5146" y="9476"/>
                  </a:cubicBezTo>
                  <a:cubicBezTo>
                    <a:pt x="5048" y="9491"/>
                    <a:pt x="4948" y="9502"/>
                    <a:pt x="4848" y="9509"/>
                  </a:cubicBezTo>
                  <a:cubicBezTo>
                    <a:pt x="4815" y="9673"/>
                    <a:pt x="4786" y="9841"/>
                    <a:pt x="4786" y="9932"/>
                  </a:cubicBezTo>
                  <a:cubicBezTo>
                    <a:pt x="4786" y="10114"/>
                    <a:pt x="4900" y="10602"/>
                    <a:pt x="4935" y="10747"/>
                  </a:cubicBezTo>
                  <a:cubicBezTo>
                    <a:pt x="4893" y="10662"/>
                    <a:pt x="4724" y="10598"/>
                    <a:pt x="4522" y="10598"/>
                  </a:cubicBezTo>
                  <a:cubicBezTo>
                    <a:pt x="4316" y="10598"/>
                    <a:pt x="4144" y="10665"/>
                    <a:pt x="4107" y="10753"/>
                  </a:cubicBezTo>
                  <a:moveTo>
                    <a:pt x="2214" y="6993"/>
                  </a:moveTo>
                  <a:cubicBezTo>
                    <a:pt x="2172" y="6993"/>
                    <a:pt x="2139" y="7005"/>
                    <a:pt x="2118" y="7030"/>
                  </a:cubicBezTo>
                  <a:cubicBezTo>
                    <a:pt x="2050" y="7110"/>
                    <a:pt x="2141" y="7297"/>
                    <a:pt x="2320" y="7447"/>
                  </a:cubicBezTo>
                  <a:cubicBezTo>
                    <a:pt x="2443" y="7551"/>
                    <a:pt x="2577" y="7610"/>
                    <a:pt x="2670" y="7610"/>
                  </a:cubicBezTo>
                  <a:cubicBezTo>
                    <a:pt x="2711" y="7610"/>
                    <a:pt x="2745" y="7598"/>
                    <a:pt x="2766" y="7574"/>
                  </a:cubicBezTo>
                  <a:cubicBezTo>
                    <a:pt x="2833" y="7493"/>
                    <a:pt x="2743" y="7306"/>
                    <a:pt x="2564" y="7156"/>
                  </a:cubicBezTo>
                  <a:cubicBezTo>
                    <a:pt x="2441" y="7052"/>
                    <a:pt x="2307" y="6993"/>
                    <a:pt x="2214" y="6993"/>
                  </a:cubicBezTo>
                  <a:close/>
                  <a:moveTo>
                    <a:pt x="7350" y="5691"/>
                  </a:moveTo>
                  <a:cubicBezTo>
                    <a:pt x="7250" y="5691"/>
                    <a:pt x="7143" y="5857"/>
                    <a:pt x="7104" y="6076"/>
                  </a:cubicBezTo>
                  <a:cubicBezTo>
                    <a:pt x="7063" y="6305"/>
                    <a:pt x="7114" y="6507"/>
                    <a:pt x="7218" y="6525"/>
                  </a:cubicBezTo>
                  <a:cubicBezTo>
                    <a:pt x="7223" y="6526"/>
                    <a:pt x="7228" y="6526"/>
                    <a:pt x="7233" y="6526"/>
                  </a:cubicBezTo>
                  <a:cubicBezTo>
                    <a:pt x="7333" y="6526"/>
                    <a:pt x="7440" y="6360"/>
                    <a:pt x="7479" y="6142"/>
                  </a:cubicBezTo>
                  <a:cubicBezTo>
                    <a:pt x="7519" y="5912"/>
                    <a:pt x="7468" y="5710"/>
                    <a:pt x="7365" y="5692"/>
                  </a:cubicBezTo>
                  <a:cubicBezTo>
                    <a:pt x="7360" y="5691"/>
                    <a:pt x="7355" y="5691"/>
                    <a:pt x="7350" y="5691"/>
                  </a:cubicBezTo>
                  <a:moveTo>
                    <a:pt x="3676" y="5344"/>
                  </a:moveTo>
                  <a:cubicBezTo>
                    <a:pt x="3626" y="5344"/>
                    <a:pt x="3577" y="5356"/>
                    <a:pt x="3532" y="5382"/>
                  </a:cubicBezTo>
                  <a:cubicBezTo>
                    <a:pt x="3366" y="5478"/>
                    <a:pt x="3331" y="5727"/>
                    <a:pt x="3452" y="5938"/>
                  </a:cubicBezTo>
                  <a:cubicBezTo>
                    <a:pt x="3542" y="6093"/>
                    <a:pt x="3691" y="6184"/>
                    <a:pt x="3830" y="6184"/>
                  </a:cubicBezTo>
                  <a:cubicBezTo>
                    <a:pt x="3880" y="6184"/>
                    <a:pt x="3929" y="6172"/>
                    <a:pt x="3974" y="6146"/>
                  </a:cubicBezTo>
                  <a:cubicBezTo>
                    <a:pt x="4140" y="6050"/>
                    <a:pt x="4175" y="5802"/>
                    <a:pt x="4054" y="5591"/>
                  </a:cubicBezTo>
                  <a:cubicBezTo>
                    <a:pt x="3964" y="5436"/>
                    <a:pt x="3815" y="5344"/>
                    <a:pt x="3676" y="5344"/>
                  </a:cubicBezTo>
                  <a:close/>
                  <a:moveTo>
                    <a:pt x="5381" y="5322"/>
                  </a:moveTo>
                  <a:cubicBezTo>
                    <a:pt x="5242" y="5322"/>
                    <a:pt x="5093" y="5414"/>
                    <a:pt x="5004" y="5568"/>
                  </a:cubicBezTo>
                  <a:cubicBezTo>
                    <a:pt x="4882" y="5780"/>
                    <a:pt x="4917" y="6028"/>
                    <a:pt x="5083" y="6124"/>
                  </a:cubicBezTo>
                  <a:cubicBezTo>
                    <a:pt x="5128" y="6150"/>
                    <a:pt x="5177" y="6162"/>
                    <a:pt x="5227" y="6162"/>
                  </a:cubicBezTo>
                  <a:cubicBezTo>
                    <a:pt x="5366" y="6162"/>
                    <a:pt x="5515" y="6070"/>
                    <a:pt x="5605" y="5915"/>
                  </a:cubicBezTo>
                  <a:cubicBezTo>
                    <a:pt x="5727" y="5704"/>
                    <a:pt x="5691" y="5456"/>
                    <a:pt x="5525" y="5360"/>
                  </a:cubicBezTo>
                  <a:cubicBezTo>
                    <a:pt x="5481" y="5334"/>
                    <a:pt x="5432" y="5322"/>
                    <a:pt x="5381" y="5322"/>
                  </a:cubicBezTo>
                  <a:close/>
                  <a:moveTo>
                    <a:pt x="1811" y="4084"/>
                  </a:moveTo>
                  <a:cubicBezTo>
                    <a:pt x="1712" y="4084"/>
                    <a:pt x="1604" y="4250"/>
                    <a:pt x="1566" y="4469"/>
                  </a:cubicBezTo>
                  <a:cubicBezTo>
                    <a:pt x="1525" y="4699"/>
                    <a:pt x="1576" y="4900"/>
                    <a:pt x="1680" y="4918"/>
                  </a:cubicBezTo>
                  <a:cubicBezTo>
                    <a:pt x="1685" y="4919"/>
                    <a:pt x="1690" y="4920"/>
                    <a:pt x="1695" y="4920"/>
                  </a:cubicBezTo>
                  <a:cubicBezTo>
                    <a:pt x="1794" y="4920"/>
                    <a:pt x="1902" y="4753"/>
                    <a:pt x="1940" y="4535"/>
                  </a:cubicBezTo>
                  <a:cubicBezTo>
                    <a:pt x="1981" y="4305"/>
                    <a:pt x="1930" y="4104"/>
                    <a:pt x="1826" y="4085"/>
                  </a:cubicBezTo>
                  <a:cubicBezTo>
                    <a:pt x="1821" y="4084"/>
                    <a:pt x="1816" y="4084"/>
                    <a:pt x="1811" y="4084"/>
                  </a:cubicBezTo>
                  <a:close/>
                  <a:moveTo>
                    <a:pt x="4509" y="4062"/>
                  </a:moveTo>
                  <a:cubicBezTo>
                    <a:pt x="4266" y="4062"/>
                    <a:pt x="4068" y="4218"/>
                    <a:pt x="4068" y="4410"/>
                  </a:cubicBezTo>
                  <a:cubicBezTo>
                    <a:pt x="4068" y="4601"/>
                    <a:pt x="4266" y="4757"/>
                    <a:pt x="4509" y="4757"/>
                  </a:cubicBezTo>
                  <a:cubicBezTo>
                    <a:pt x="4753" y="4757"/>
                    <a:pt x="4951" y="4601"/>
                    <a:pt x="4951" y="4410"/>
                  </a:cubicBezTo>
                  <a:cubicBezTo>
                    <a:pt x="4951" y="4218"/>
                    <a:pt x="4753" y="4062"/>
                    <a:pt x="4509" y="4062"/>
                  </a:cubicBezTo>
                  <a:close/>
                  <a:moveTo>
                    <a:pt x="6375" y="3000"/>
                  </a:moveTo>
                  <a:cubicBezTo>
                    <a:pt x="6333" y="3000"/>
                    <a:pt x="6300" y="3012"/>
                    <a:pt x="6279" y="3037"/>
                  </a:cubicBezTo>
                  <a:cubicBezTo>
                    <a:pt x="6211" y="3117"/>
                    <a:pt x="6301" y="3304"/>
                    <a:pt x="6480" y="3454"/>
                  </a:cubicBezTo>
                  <a:cubicBezTo>
                    <a:pt x="6604" y="3558"/>
                    <a:pt x="6737" y="3617"/>
                    <a:pt x="6830" y="3617"/>
                  </a:cubicBezTo>
                  <a:cubicBezTo>
                    <a:pt x="6872" y="3617"/>
                    <a:pt x="6906" y="3605"/>
                    <a:pt x="6926" y="3581"/>
                  </a:cubicBezTo>
                  <a:cubicBezTo>
                    <a:pt x="6994" y="3500"/>
                    <a:pt x="6904" y="3313"/>
                    <a:pt x="6725" y="3163"/>
                  </a:cubicBezTo>
                  <a:cubicBezTo>
                    <a:pt x="6601" y="3059"/>
                    <a:pt x="6468" y="3000"/>
                    <a:pt x="6375" y="3000"/>
                  </a:cubicBezTo>
                  <a:moveTo>
                    <a:pt x="4032" y="2275"/>
                  </a:moveTo>
                  <a:cubicBezTo>
                    <a:pt x="3955" y="2275"/>
                    <a:pt x="3863" y="2292"/>
                    <a:pt x="3768" y="2327"/>
                  </a:cubicBezTo>
                  <a:cubicBezTo>
                    <a:pt x="3549" y="2406"/>
                    <a:pt x="3400" y="2551"/>
                    <a:pt x="3436" y="2650"/>
                  </a:cubicBezTo>
                  <a:cubicBezTo>
                    <a:pt x="3457" y="2706"/>
                    <a:pt x="3532" y="2735"/>
                    <a:pt x="3634" y="2735"/>
                  </a:cubicBezTo>
                  <a:cubicBezTo>
                    <a:pt x="3712" y="2735"/>
                    <a:pt x="3804" y="2718"/>
                    <a:pt x="3898" y="2684"/>
                  </a:cubicBezTo>
                  <a:cubicBezTo>
                    <a:pt x="4118" y="2604"/>
                    <a:pt x="4267" y="2459"/>
                    <a:pt x="4231" y="2361"/>
                  </a:cubicBezTo>
                  <a:cubicBezTo>
                    <a:pt x="4210" y="2305"/>
                    <a:pt x="4134" y="2275"/>
                    <a:pt x="4032" y="2275"/>
                  </a:cubicBezTo>
                  <a:moveTo>
                    <a:pt x="7862" y="9417"/>
                  </a:moveTo>
                  <a:lnTo>
                    <a:pt x="7524" y="9417"/>
                  </a:lnTo>
                  <a:cubicBezTo>
                    <a:pt x="7456" y="9299"/>
                    <a:pt x="7382" y="9177"/>
                    <a:pt x="7324" y="9094"/>
                  </a:cubicBezTo>
                  <a:lnTo>
                    <a:pt x="8184" y="9094"/>
                  </a:lnTo>
                  <a:cubicBezTo>
                    <a:pt x="8248" y="9143"/>
                    <a:pt x="8303" y="9184"/>
                    <a:pt x="8336" y="9209"/>
                  </a:cubicBezTo>
                  <a:cubicBezTo>
                    <a:pt x="8319" y="9201"/>
                    <a:pt x="8298" y="9197"/>
                    <a:pt x="8275" y="9197"/>
                  </a:cubicBezTo>
                  <a:cubicBezTo>
                    <a:pt x="8182" y="9197"/>
                    <a:pt x="8048" y="9256"/>
                    <a:pt x="7925" y="9360"/>
                  </a:cubicBezTo>
                  <a:cubicBezTo>
                    <a:pt x="7902" y="9378"/>
                    <a:pt x="7882" y="9398"/>
                    <a:pt x="7862" y="9417"/>
                  </a:cubicBezTo>
                  <a:moveTo>
                    <a:pt x="9032" y="8388"/>
                  </a:moveTo>
                  <a:cubicBezTo>
                    <a:pt x="8967" y="8330"/>
                    <a:pt x="8796" y="8179"/>
                    <a:pt x="8637" y="8050"/>
                  </a:cubicBezTo>
                  <a:lnTo>
                    <a:pt x="9111" y="7565"/>
                  </a:lnTo>
                  <a:cubicBezTo>
                    <a:pt x="9249" y="7611"/>
                    <a:pt x="9378" y="7650"/>
                    <a:pt x="9441" y="7669"/>
                  </a:cubicBezTo>
                  <a:cubicBezTo>
                    <a:pt x="9439" y="7669"/>
                    <a:pt x="9437" y="7669"/>
                    <a:pt x="9434" y="7669"/>
                  </a:cubicBezTo>
                  <a:cubicBezTo>
                    <a:pt x="9339" y="7669"/>
                    <a:pt x="9204" y="7781"/>
                    <a:pt x="9106" y="7952"/>
                  </a:cubicBezTo>
                  <a:cubicBezTo>
                    <a:pt x="9003" y="8130"/>
                    <a:pt x="8975" y="8312"/>
                    <a:pt x="9032" y="8388"/>
                  </a:cubicBezTo>
                  <a:moveTo>
                    <a:pt x="9482" y="7681"/>
                  </a:moveTo>
                  <a:lnTo>
                    <a:pt x="9482" y="7681"/>
                  </a:lnTo>
                  <a:lnTo>
                    <a:pt x="9482" y="7681"/>
                  </a:lnTo>
                  <a:lnTo>
                    <a:pt x="9482" y="7681"/>
                  </a:lnTo>
                  <a:lnTo>
                    <a:pt x="9482" y="7681"/>
                  </a:lnTo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544BA2D3-23A6-3949-B187-CD8AD91F6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1308100"/>
              <a:ext cx="1588" cy="1588"/>
            </a:xfrm>
            <a:prstGeom prst="rect">
              <a:avLst/>
            </a:pr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E4E1671F-995B-B447-8253-57D577D29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688975"/>
              <a:ext cx="171450" cy="93663"/>
            </a:xfrm>
            <a:custGeom>
              <a:avLst/>
              <a:gdLst>
                <a:gd name="T0" fmla="*/ 659 w 837"/>
                <a:gd name="T1" fmla="*/ 456 h 456"/>
                <a:gd name="T2" fmla="*/ 16 w 837"/>
                <a:gd name="T3" fmla="*/ 174 h 456"/>
                <a:gd name="T4" fmla="*/ 2 w 837"/>
                <a:gd name="T5" fmla="*/ 127 h 456"/>
                <a:gd name="T6" fmla="*/ 6 w 837"/>
                <a:gd name="T7" fmla="*/ 85 h 456"/>
                <a:gd name="T8" fmla="*/ 6 w 837"/>
                <a:gd name="T9" fmla="*/ 85 h 456"/>
                <a:gd name="T10" fmla="*/ 6 w 837"/>
                <a:gd name="T11" fmla="*/ 85 h 456"/>
                <a:gd name="T12" fmla="*/ 205 w 837"/>
                <a:gd name="T13" fmla="*/ 0 h 456"/>
                <a:gd name="T14" fmla="*/ 469 w 837"/>
                <a:gd name="T15" fmla="*/ 51 h 456"/>
                <a:gd name="T16" fmla="*/ 801 w 837"/>
                <a:gd name="T17" fmla="*/ 374 h 456"/>
                <a:gd name="T18" fmla="*/ 781 w 837"/>
                <a:gd name="T19" fmla="*/ 405 h 456"/>
                <a:gd name="T20" fmla="*/ 659 w 837"/>
                <a:gd name="T21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7" h="456">
                  <a:moveTo>
                    <a:pt x="659" y="456"/>
                  </a:moveTo>
                  <a:cubicBezTo>
                    <a:pt x="449" y="341"/>
                    <a:pt x="236" y="243"/>
                    <a:pt x="16" y="174"/>
                  </a:cubicBezTo>
                  <a:cubicBezTo>
                    <a:pt x="8" y="158"/>
                    <a:pt x="3" y="142"/>
                    <a:pt x="2" y="127"/>
                  </a:cubicBezTo>
                  <a:cubicBezTo>
                    <a:pt x="0" y="112"/>
                    <a:pt x="1" y="98"/>
                    <a:pt x="6" y="85"/>
                  </a:cubicBezTo>
                  <a:lnTo>
                    <a:pt x="6" y="85"/>
                  </a:lnTo>
                  <a:lnTo>
                    <a:pt x="6" y="85"/>
                  </a:lnTo>
                  <a:cubicBezTo>
                    <a:pt x="27" y="29"/>
                    <a:pt x="103" y="0"/>
                    <a:pt x="205" y="0"/>
                  </a:cubicBezTo>
                  <a:cubicBezTo>
                    <a:pt x="282" y="0"/>
                    <a:pt x="374" y="16"/>
                    <a:pt x="469" y="51"/>
                  </a:cubicBezTo>
                  <a:cubicBezTo>
                    <a:pt x="688" y="131"/>
                    <a:pt x="837" y="275"/>
                    <a:pt x="801" y="374"/>
                  </a:cubicBezTo>
                  <a:cubicBezTo>
                    <a:pt x="797" y="386"/>
                    <a:pt x="790" y="396"/>
                    <a:pt x="781" y="405"/>
                  </a:cubicBezTo>
                  <a:cubicBezTo>
                    <a:pt x="756" y="432"/>
                    <a:pt x="713" y="449"/>
                    <a:pt x="659" y="456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6E97BC6E-662E-894D-815A-BCA657ADE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725488"/>
              <a:ext cx="131763" cy="58738"/>
            </a:xfrm>
            <a:custGeom>
              <a:avLst/>
              <a:gdLst>
                <a:gd name="T0" fmla="*/ 587 w 643"/>
                <a:gd name="T1" fmla="*/ 286 h 286"/>
                <a:gd name="T2" fmla="*/ 323 w 643"/>
                <a:gd name="T3" fmla="*/ 234 h 286"/>
                <a:gd name="T4" fmla="*/ 0 w 643"/>
                <a:gd name="T5" fmla="*/ 0 h 286"/>
                <a:gd name="T6" fmla="*/ 643 w 643"/>
                <a:gd name="T7" fmla="*/ 282 h 286"/>
                <a:gd name="T8" fmla="*/ 587 w 643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6">
                  <a:moveTo>
                    <a:pt x="587" y="286"/>
                  </a:moveTo>
                  <a:cubicBezTo>
                    <a:pt x="509" y="286"/>
                    <a:pt x="417" y="269"/>
                    <a:pt x="323" y="234"/>
                  </a:cubicBezTo>
                  <a:cubicBezTo>
                    <a:pt x="163" y="176"/>
                    <a:pt x="41" y="84"/>
                    <a:pt x="0" y="0"/>
                  </a:cubicBezTo>
                  <a:cubicBezTo>
                    <a:pt x="220" y="70"/>
                    <a:pt x="433" y="167"/>
                    <a:pt x="643" y="282"/>
                  </a:cubicBezTo>
                  <a:cubicBezTo>
                    <a:pt x="625" y="284"/>
                    <a:pt x="606" y="286"/>
                    <a:pt x="587" y="28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D3CBF6CE-563F-3F45-A0A6-2BF17A891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630238"/>
              <a:ext cx="174625" cy="77788"/>
            </a:xfrm>
            <a:custGeom>
              <a:avLst/>
              <a:gdLst>
                <a:gd name="T0" fmla="*/ 423 w 846"/>
                <a:gd name="T1" fmla="*/ 380 h 380"/>
                <a:gd name="T2" fmla="*/ 10 w 846"/>
                <a:gd name="T3" fmla="*/ 231 h 380"/>
                <a:gd name="T4" fmla="*/ 0 w 846"/>
                <a:gd name="T5" fmla="*/ 190 h 380"/>
                <a:gd name="T6" fmla="*/ 0 w 846"/>
                <a:gd name="T7" fmla="*/ 190 h 380"/>
                <a:gd name="T8" fmla="*/ 0 w 846"/>
                <a:gd name="T9" fmla="*/ 190 h 380"/>
                <a:gd name="T10" fmla="*/ 423 w 846"/>
                <a:gd name="T11" fmla="*/ 0 h 380"/>
                <a:gd name="T12" fmla="*/ 846 w 846"/>
                <a:gd name="T13" fmla="*/ 190 h 380"/>
                <a:gd name="T14" fmla="*/ 846 w 846"/>
                <a:gd name="T15" fmla="*/ 190 h 380"/>
                <a:gd name="T16" fmla="*/ 846 w 846"/>
                <a:gd name="T17" fmla="*/ 190 h 380"/>
                <a:gd name="T18" fmla="*/ 838 w 846"/>
                <a:gd name="T19" fmla="*/ 226 h 380"/>
                <a:gd name="T20" fmla="*/ 423 w 846"/>
                <a:gd name="T2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380">
                  <a:moveTo>
                    <a:pt x="423" y="380"/>
                  </a:moveTo>
                  <a:cubicBezTo>
                    <a:pt x="221" y="380"/>
                    <a:pt x="52" y="316"/>
                    <a:pt x="10" y="231"/>
                  </a:cubicBezTo>
                  <a:cubicBezTo>
                    <a:pt x="4" y="218"/>
                    <a:pt x="0" y="204"/>
                    <a:pt x="0" y="190"/>
                  </a:cubicBezTo>
                  <a:lnTo>
                    <a:pt x="0" y="190"/>
                  </a:lnTo>
                  <a:lnTo>
                    <a:pt x="0" y="190"/>
                  </a:lnTo>
                  <a:cubicBezTo>
                    <a:pt x="0" y="85"/>
                    <a:pt x="190" y="0"/>
                    <a:pt x="423" y="0"/>
                  </a:cubicBezTo>
                  <a:cubicBezTo>
                    <a:pt x="657" y="0"/>
                    <a:pt x="846" y="85"/>
                    <a:pt x="846" y="190"/>
                  </a:cubicBezTo>
                  <a:lnTo>
                    <a:pt x="846" y="190"/>
                  </a:lnTo>
                  <a:lnTo>
                    <a:pt x="846" y="190"/>
                  </a:lnTo>
                  <a:cubicBezTo>
                    <a:pt x="846" y="202"/>
                    <a:pt x="843" y="214"/>
                    <a:pt x="838" y="226"/>
                  </a:cubicBezTo>
                  <a:cubicBezTo>
                    <a:pt x="801" y="314"/>
                    <a:pt x="629" y="380"/>
                    <a:pt x="423" y="38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D40AB22D-D41B-6E41-AEE7-791D4631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688975"/>
              <a:ext cx="171450" cy="95250"/>
            </a:xfrm>
            <a:custGeom>
              <a:avLst/>
              <a:gdLst>
                <a:gd name="T0" fmla="*/ 234 w 836"/>
                <a:gd name="T1" fmla="*/ 460 h 460"/>
                <a:gd name="T2" fmla="*/ 59 w 836"/>
                <a:gd name="T3" fmla="*/ 410 h 460"/>
                <a:gd name="T4" fmla="*/ 35 w 836"/>
                <a:gd name="T5" fmla="*/ 374 h 460"/>
                <a:gd name="T6" fmla="*/ 368 w 836"/>
                <a:gd name="T7" fmla="*/ 51 h 460"/>
                <a:gd name="T8" fmla="*/ 632 w 836"/>
                <a:gd name="T9" fmla="*/ 0 h 460"/>
                <a:gd name="T10" fmla="*/ 830 w 836"/>
                <a:gd name="T11" fmla="*/ 85 h 460"/>
                <a:gd name="T12" fmla="*/ 830 w 836"/>
                <a:gd name="T13" fmla="*/ 85 h 460"/>
                <a:gd name="T14" fmla="*/ 830 w 836"/>
                <a:gd name="T15" fmla="*/ 85 h 460"/>
                <a:gd name="T16" fmla="*/ 835 w 836"/>
                <a:gd name="T17" fmla="*/ 121 h 460"/>
                <a:gd name="T18" fmla="*/ 498 w 836"/>
                <a:gd name="T19" fmla="*/ 408 h 460"/>
                <a:gd name="T20" fmla="*/ 234 w 836"/>
                <a:gd name="T21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6" h="460">
                  <a:moveTo>
                    <a:pt x="234" y="460"/>
                  </a:moveTo>
                  <a:cubicBezTo>
                    <a:pt x="156" y="460"/>
                    <a:pt x="93" y="442"/>
                    <a:pt x="59" y="410"/>
                  </a:cubicBezTo>
                  <a:cubicBezTo>
                    <a:pt x="48" y="399"/>
                    <a:pt x="40" y="387"/>
                    <a:pt x="35" y="374"/>
                  </a:cubicBezTo>
                  <a:cubicBezTo>
                    <a:pt x="0" y="275"/>
                    <a:pt x="148" y="131"/>
                    <a:pt x="368" y="51"/>
                  </a:cubicBezTo>
                  <a:cubicBezTo>
                    <a:pt x="462" y="16"/>
                    <a:pt x="555" y="0"/>
                    <a:pt x="632" y="0"/>
                  </a:cubicBezTo>
                  <a:cubicBezTo>
                    <a:pt x="734" y="0"/>
                    <a:pt x="810" y="29"/>
                    <a:pt x="830" y="85"/>
                  </a:cubicBezTo>
                  <a:lnTo>
                    <a:pt x="830" y="85"/>
                  </a:lnTo>
                  <a:lnTo>
                    <a:pt x="830" y="85"/>
                  </a:lnTo>
                  <a:cubicBezTo>
                    <a:pt x="834" y="96"/>
                    <a:pt x="836" y="109"/>
                    <a:pt x="835" y="121"/>
                  </a:cubicBezTo>
                  <a:cubicBezTo>
                    <a:pt x="830" y="217"/>
                    <a:pt x="692" y="338"/>
                    <a:pt x="498" y="408"/>
                  </a:cubicBezTo>
                  <a:cubicBezTo>
                    <a:pt x="403" y="443"/>
                    <a:pt x="311" y="460"/>
                    <a:pt x="234" y="46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7D009767-4C50-1340-B8C4-B8D102A33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868363"/>
              <a:ext cx="155575" cy="127000"/>
            </a:xfrm>
            <a:custGeom>
              <a:avLst/>
              <a:gdLst>
                <a:gd name="T0" fmla="*/ 164 w 761"/>
                <a:gd name="T1" fmla="*/ 617 h 617"/>
                <a:gd name="T2" fmla="*/ 102 w 761"/>
                <a:gd name="T3" fmla="*/ 606 h 617"/>
                <a:gd name="T4" fmla="*/ 68 w 761"/>
                <a:gd name="T5" fmla="*/ 580 h 617"/>
                <a:gd name="T6" fmla="*/ 269 w 761"/>
                <a:gd name="T7" fmla="*/ 163 h 617"/>
                <a:gd name="T8" fmla="*/ 619 w 761"/>
                <a:gd name="T9" fmla="*/ 0 h 617"/>
                <a:gd name="T10" fmla="*/ 715 w 761"/>
                <a:gd name="T11" fmla="*/ 37 h 617"/>
                <a:gd name="T12" fmla="*/ 715 w 761"/>
                <a:gd name="T13" fmla="*/ 37 h 617"/>
                <a:gd name="T14" fmla="*/ 715 w 761"/>
                <a:gd name="T15" fmla="*/ 37 h 617"/>
                <a:gd name="T16" fmla="*/ 733 w 761"/>
                <a:gd name="T17" fmla="*/ 69 h 617"/>
                <a:gd name="T18" fmla="*/ 514 w 761"/>
                <a:gd name="T19" fmla="*/ 455 h 617"/>
                <a:gd name="T20" fmla="*/ 164 w 761"/>
                <a:gd name="T21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1" h="617">
                  <a:moveTo>
                    <a:pt x="164" y="617"/>
                  </a:moveTo>
                  <a:cubicBezTo>
                    <a:pt x="140" y="617"/>
                    <a:pt x="119" y="613"/>
                    <a:pt x="102" y="606"/>
                  </a:cubicBezTo>
                  <a:cubicBezTo>
                    <a:pt x="88" y="600"/>
                    <a:pt x="77" y="591"/>
                    <a:pt x="68" y="580"/>
                  </a:cubicBezTo>
                  <a:cubicBezTo>
                    <a:pt x="0" y="500"/>
                    <a:pt x="90" y="313"/>
                    <a:pt x="269" y="163"/>
                  </a:cubicBezTo>
                  <a:cubicBezTo>
                    <a:pt x="393" y="59"/>
                    <a:pt x="526" y="0"/>
                    <a:pt x="619" y="0"/>
                  </a:cubicBezTo>
                  <a:cubicBezTo>
                    <a:pt x="661" y="0"/>
                    <a:pt x="695" y="12"/>
                    <a:pt x="715" y="37"/>
                  </a:cubicBezTo>
                  <a:lnTo>
                    <a:pt x="715" y="37"/>
                  </a:lnTo>
                  <a:lnTo>
                    <a:pt x="715" y="37"/>
                  </a:lnTo>
                  <a:cubicBezTo>
                    <a:pt x="723" y="46"/>
                    <a:pt x="729" y="57"/>
                    <a:pt x="733" y="69"/>
                  </a:cubicBezTo>
                  <a:cubicBezTo>
                    <a:pt x="761" y="161"/>
                    <a:pt x="672" y="322"/>
                    <a:pt x="514" y="455"/>
                  </a:cubicBezTo>
                  <a:cubicBezTo>
                    <a:pt x="390" y="558"/>
                    <a:pt x="257" y="617"/>
                    <a:pt x="164" y="61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3601634A-C752-5947-919C-7455F0BCD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1154113"/>
              <a:ext cx="122238" cy="155575"/>
            </a:xfrm>
            <a:custGeom>
              <a:avLst/>
              <a:gdLst>
                <a:gd name="T0" fmla="*/ 139 w 599"/>
                <a:gd name="T1" fmla="*/ 757 h 757"/>
                <a:gd name="T2" fmla="*/ 132 w 599"/>
                <a:gd name="T3" fmla="*/ 757 h 757"/>
                <a:gd name="T4" fmla="*/ 91 w 599"/>
                <a:gd name="T5" fmla="*/ 745 h 757"/>
                <a:gd name="T6" fmla="*/ 138 w 599"/>
                <a:gd name="T7" fmla="*/ 284 h 757"/>
                <a:gd name="T8" fmla="*/ 466 w 599"/>
                <a:gd name="T9" fmla="*/ 0 h 757"/>
                <a:gd name="T10" fmla="*/ 514 w 599"/>
                <a:gd name="T11" fmla="*/ 13 h 757"/>
                <a:gd name="T12" fmla="*/ 514 w 599"/>
                <a:gd name="T13" fmla="*/ 13 h 757"/>
                <a:gd name="T14" fmla="*/ 514 w 599"/>
                <a:gd name="T15" fmla="*/ 13 h 757"/>
                <a:gd name="T16" fmla="*/ 541 w 599"/>
                <a:gd name="T17" fmla="*/ 37 h 757"/>
                <a:gd name="T18" fmla="*/ 467 w 599"/>
                <a:gd name="T19" fmla="*/ 474 h 757"/>
                <a:gd name="T20" fmla="*/ 139 w 599"/>
                <a:gd name="T21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" h="757">
                  <a:moveTo>
                    <a:pt x="139" y="757"/>
                  </a:moveTo>
                  <a:cubicBezTo>
                    <a:pt x="137" y="757"/>
                    <a:pt x="134" y="757"/>
                    <a:pt x="132" y="757"/>
                  </a:cubicBezTo>
                  <a:cubicBezTo>
                    <a:pt x="117" y="756"/>
                    <a:pt x="103" y="752"/>
                    <a:pt x="91" y="745"/>
                  </a:cubicBezTo>
                  <a:cubicBezTo>
                    <a:pt x="0" y="692"/>
                    <a:pt x="21" y="486"/>
                    <a:pt x="138" y="284"/>
                  </a:cubicBezTo>
                  <a:cubicBezTo>
                    <a:pt x="236" y="113"/>
                    <a:pt x="371" y="0"/>
                    <a:pt x="466" y="0"/>
                  </a:cubicBezTo>
                  <a:cubicBezTo>
                    <a:pt x="483" y="0"/>
                    <a:pt x="499" y="4"/>
                    <a:pt x="514" y="13"/>
                  </a:cubicBezTo>
                  <a:lnTo>
                    <a:pt x="514" y="13"/>
                  </a:lnTo>
                  <a:lnTo>
                    <a:pt x="514" y="13"/>
                  </a:lnTo>
                  <a:cubicBezTo>
                    <a:pt x="525" y="19"/>
                    <a:pt x="534" y="27"/>
                    <a:pt x="541" y="37"/>
                  </a:cubicBezTo>
                  <a:cubicBezTo>
                    <a:pt x="599" y="114"/>
                    <a:pt x="570" y="295"/>
                    <a:pt x="467" y="474"/>
                  </a:cubicBezTo>
                  <a:cubicBezTo>
                    <a:pt x="369" y="644"/>
                    <a:pt x="234" y="757"/>
                    <a:pt x="139" y="75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2FB4BA56-E575-DD4A-B1D4-5A172BB0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1514475"/>
              <a:ext cx="92075" cy="171450"/>
            </a:xfrm>
            <a:custGeom>
              <a:avLst/>
              <a:gdLst>
                <a:gd name="T0" fmla="*/ 170 w 451"/>
                <a:gd name="T1" fmla="*/ 836 h 836"/>
                <a:gd name="T2" fmla="*/ 155 w 451"/>
                <a:gd name="T3" fmla="*/ 835 h 836"/>
                <a:gd name="T4" fmla="*/ 41 w 451"/>
                <a:gd name="T5" fmla="*/ 385 h 836"/>
                <a:gd name="T6" fmla="*/ 286 w 451"/>
                <a:gd name="T7" fmla="*/ 0 h 836"/>
                <a:gd name="T8" fmla="*/ 302 w 451"/>
                <a:gd name="T9" fmla="*/ 2 h 836"/>
                <a:gd name="T10" fmla="*/ 302 w 451"/>
                <a:gd name="T11" fmla="*/ 2 h 836"/>
                <a:gd name="T12" fmla="*/ 302 w 451"/>
                <a:gd name="T13" fmla="*/ 2 h 836"/>
                <a:gd name="T14" fmla="*/ 336 w 451"/>
                <a:gd name="T15" fmla="*/ 16 h 836"/>
                <a:gd name="T16" fmla="*/ 416 w 451"/>
                <a:gd name="T17" fmla="*/ 451 h 836"/>
                <a:gd name="T18" fmla="*/ 197 w 451"/>
                <a:gd name="T19" fmla="*/ 832 h 836"/>
                <a:gd name="T20" fmla="*/ 170 w 451"/>
                <a:gd name="T21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1" h="836">
                  <a:moveTo>
                    <a:pt x="170" y="836"/>
                  </a:moveTo>
                  <a:cubicBezTo>
                    <a:pt x="165" y="836"/>
                    <a:pt x="160" y="835"/>
                    <a:pt x="155" y="835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79" y="166"/>
                    <a:pt x="187" y="0"/>
                    <a:pt x="286" y="0"/>
                  </a:cubicBezTo>
                  <a:cubicBezTo>
                    <a:pt x="291" y="0"/>
                    <a:pt x="296" y="1"/>
                    <a:pt x="302" y="2"/>
                  </a:cubicBezTo>
                  <a:lnTo>
                    <a:pt x="302" y="2"/>
                  </a:lnTo>
                  <a:lnTo>
                    <a:pt x="302" y="2"/>
                  </a:lnTo>
                  <a:cubicBezTo>
                    <a:pt x="314" y="4"/>
                    <a:pt x="325" y="9"/>
                    <a:pt x="336" y="16"/>
                  </a:cubicBezTo>
                  <a:cubicBezTo>
                    <a:pt x="416" y="68"/>
                    <a:pt x="451" y="248"/>
                    <a:pt x="416" y="451"/>
                  </a:cubicBezTo>
                  <a:cubicBezTo>
                    <a:pt x="380" y="650"/>
                    <a:pt x="288" y="805"/>
                    <a:pt x="197" y="832"/>
                  </a:cubicBezTo>
                  <a:cubicBezTo>
                    <a:pt x="188" y="835"/>
                    <a:pt x="179" y="836"/>
                    <a:pt x="170" y="836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626F7BDF-4EED-BE43-B157-EB505E9F7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1906588"/>
              <a:ext cx="92075" cy="171450"/>
            </a:xfrm>
            <a:custGeom>
              <a:avLst/>
              <a:gdLst>
                <a:gd name="T0" fmla="*/ 286 w 451"/>
                <a:gd name="T1" fmla="*/ 835 h 835"/>
                <a:gd name="T2" fmla="*/ 41 w 451"/>
                <a:gd name="T3" fmla="*/ 451 h 835"/>
                <a:gd name="T4" fmla="*/ 155 w 451"/>
                <a:gd name="T5" fmla="*/ 1 h 835"/>
                <a:gd name="T6" fmla="*/ 155 w 451"/>
                <a:gd name="T7" fmla="*/ 1 h 835"/>
                <a:gd name="T8" fmla="*/ 155 w 451"/>
                <a:gd name="T9" fmla="*/ 1 h 835"/>
                <a:gd name="T10" fmla="*/ 170 w 451"/>
                <a:gd name="T11" fmla="*/ 0 h 835"/>
                <a:gd name="T12" fmla="*/ 192 w 451"/>
                <a:gd name="T13" fmla="*/ 2 h 835"/>
                <a:gd name="T14" fmla="*/ 416 w 451"/>
                <a:gd name="T15" fmla="*/ 384 h 835"/>
                <a:gd name="T16" fmla="*/ 341 w 451"/>
                <a:gd name="T17" fmla="*/ 817 h 835"/>
                <a:gd name="T18" fmla="*/ 302 w 451"/>
                <a:gd name="T19" fmla="*/ 834 h 835"/>
                <a:gd name="T20" fmla="*/ 286 w 451"/>
                <a:gd name="T21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1" h="835">
                  <a:moveTo>
                    <a:pt x="286" y="835"/>
                  </a:moveTo>
                  <a:cubicBezTo>
                    <a:pt x="187" y="835"/>
                    <a:pt x="79" y="669"/>
                    <a:pt x="41" y="451"/>
                  </a:cubicBezTo>
                  <a:cubicBezTo>
                    <a:pt x="0" y="221"/>
                    <a:pt x="51" y="19"/>
                    <a:pt x="155" y="1"/>
                  </a:cubicBezTo>
                  <a:lnTo>
                    <a:pt x="155" y="1"/>
                  </a:lnTo>
                  <a:lnTo>
                    <a:pt x="155" y="1"/>
                  </a:lnTo>
                  <a:cubicBezTo>
                    <a:pt x="160" y="0"/>
                    <a:pt x="165" y="0"/>
                    <a:pt x="170" y="0"/>
                  </a:cubicBezTo>
                  <a:cubicBezTo>
                    <a:pt x="177" y="0"/>
                    <a:pt x="184" y="1"/>
                    <a:pt x="192" y="2"/>
                  </a:cubicBezTo>
                  <a:cubicBezTo>
                    <a:pt x="285" y="24"/>
                    <a:pt x="380" y="182"/>
                    <a:pt x="416" y="384"/>
                  </a:cubicBezTo>
                  <a:cubicBezTo>
                    <a:pt x="451" y="583"/>
                    <a:pt x="417" y="761"/>
                    <a:pt x="341" y="817"/>
                  </a:cubicBezTo>
                  <a:cubicBezTo>
                    <a:pt x="329" y="826"/>
                    <a:pt x="316" y="831"/>
                    <a:pt x="302" y="834"/>
                  </a:cubicBezTo>
                  <a:cubicBezTo>
                    <a:pt x="296" y="835"/>
                    <a:pt x="291" y="835"/>
                    <a:pt x="286" y="835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8CD9AB6C-C385-964E-B4ED-E55F3BE64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2282825"/>
              <a:ext cx="122238" cy="155575"/>
            </a:xfrm>
            <a:custGeom>
              <a:avLst/>
              <a:gdLst>
                <a:gd name="T0" fmla="*/ 466 w 597"/>
                <a:gd name="T1" fmla="*/ 756 h 756"/>
                <a:gd name="T2" fmla="*/ 138 w 597"/>
                <a:gd name="T3" fmla="*/ 473 h 756"/>
                <a:gd name="T4" fmla="*/ 91 w 597"/>
                <a:gd name="T5" fmla="*/ 12 h 756"/>
                <a:gd name="T6" fmla="*/ 91 w 597"/>
                <a:gd name="T7" fmla="*/ 12 h 756"/>
                <a:gd name="T8" fmla="*/ 91 w 597"/>
                <a:gd name="T9" fmla="*/ 12 h 756"/>
                <a:gd name="T10" fmla="*/ 126 w 597"/>
                <a:gd name="T11" fmla="*/ 0 h 756"/>
                <a:gd name="T12" fmla="*/ 139 w 597"/>
                <a:gd name="T13" fmla="*/ 0 h 756"/>
                <a:gd name="T14" fmla="*/ 467 w 597"/>
                <a:gd name="T15" fmla="*/ 283 h 756"/>
                <a:gd name="T16" fmla="*/ 545 w 597"/>
                <a:gd name="T17" fmla="*/ 715 h 756"/>
                <a:gd name="T18" fmla="*/ 514 w 597"/>
                <a:gd name="T19" fmla="*/ 744 h 756"/>
                <a:gd name="T20" fmla="*/ 466 w 597"/>
                <a:gd name="T2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756">
                  <a:moveTo>
                    <a:pt x="466" y="756"/>
                  </a:moveTo>
                  <a:cubicBezTo>
                    <a:pt x="371" y="756"/>
                    <a:pt x="236" y="644"/>
                    <a:pt x="138" y="473"/>
                  </a:cubicBezTo>
                  <a:cubicBezTo>
                    <a:pt x="21" y="271"/>
                    <a:pt x="0" y="64"/>
                    <a:pt x="91" y="12"/>
                  </a:cubicBezTo>
                  <a:lnTo>
                    <a:pt x="91" y="12"/>
                  </a:lnTo>
                  <a:lnTo>
                    <a:pt x="91" y="12"/>
                  </a:lnTo>
                  <a:cubicBezTo>
                    <a:pt x="102" y="6"/>
                    <a:pt x="113" y="2"/>
                    <a:pt x="126" y="0"/>
                  </a:cubicBezTo>
                  <a:cubicBezTo>
                    <a:pt x="130" y="0"/>
                    <a:pt x="135" y="0"/>
                    <a:pt x="139" y="0"/>
                  </a:cubicBezTo>
                  <a:cubicBezTo>
                    <a:pt x="234" y="0"/>
                    <a:pt x="369" y="113"/>
                    <a:pt x="467" y="283"/>
                  </a:cubicBezTo>
                  <a:cubicBezTo>
                    <a:pt x="568" y="458"/>
                    <a:pt x="597" y="636"/>
                    <a:pt x="545" y="715"/>
                  </a:cubicBezTo>
                  <a:cubicBezTo>
                    <a:pt x="536" y="727"/>
                    <a:pt x="526" y="737"/>
                    <a:pt x="514" y="744"/>
                  </a:cubicBezTo>
                  <a:cubicBezTo>
                    <a:pt x="499" y="752"/>
                    <a:pt x="483" y="756"/>
                    <a:pt x="466" y="75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81BE6BE7-B80B-2A4D-9A69-B21C25C0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813" y="2649538"/>
              <a:ext cx="25400" cy="31750"/>
            </a:xfrm>
            <a:custGeom>
              <a:avLst/>
              <a:gdLst>
                <a:gd name="T0" fmla="*/ 123 w 123"/>
                <a:gd name="T1" fmla="*/ 151 h 151"/>
                <a:gd name="T2" fmla="*/ 0 w 123"/>
                <a:gd name="T3" fmla="*/ 0 h 151"/>
                <a:gd name="T4" fmla="*/ 123 w 123"/>
                <a:gd name="T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51">
                  <a:moveTo>
                    <a:pt x="123" y="151"/>
                  </a:moveTo>
                  <a:cubicBezTo>
                    <a:pt x="72" y="101"/>
                    <a:pt x="30" y="50"/>
                    <a:pt x="0" y="0"/>
                  </a:cubicBezTo>
                  <a:cubicBezTo>
                    <a:pt x="40" y="51"/>
                    <a:pt x="81" y="101"/>
                    <a:pt x="123" y="15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BBAA4A6C-37EF-904B-B33B-9EFE61616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9525" y="2597150"/>
              <a:ext cx="150813" cy="127000"/>
            </a:xfrm>
            <a:custGeom>
              <a:avLst/>
              <a:gdLst>
                <a:gd name="T0" fmla="*/ 591 w 729"/>
                <a:gd name="T1" fmla="*/ 617 h 617"/>
                <a:gd name="T2" fmla="*/ 241 w 729"/>
                <a:gd name="T3" fmla="*/ 455 h 617"/>
                <a:gd name="T4" fmla="*/ 192 w 729"/>
                <a:gd name="T5" fmla="*/ 410 h 617"/>
                <a:gd name="T6" fmla="*/ 69 w 729"/>
                <a:gd name="T7" fmla="*/ 259 h 617"/>
                <a:gd name="T8" fmla="*/ 40 w 729"/>
                <a:gd name="T9" fmla="*/ 37 h 617"/>
                <a:gd name="T10" fmla="*/ 40 w 729"/>
                <a:gd name="T11" fmla="*/ 37 h 617"/>
                <a:gd name="T12" fmla="*/ 40 w 729"/>
                <a:gd name="T13" fmla="*/ 37 h 617"/>
                <a:gd name="T14" fmla="*/ 69 w 729"/>
                <a:gd name="T15" fmla="*/ 14 h 617"/>
                <a:gd name="T16" fmla="*/ 136 w 729"/>
                <a:gd name="T17" fmla="*/ 0 h 617"/>
                <a:gd name="T18" fmla="*/ 486 w 729"/>
                <a:gd name="T19" fmla="*/ 163 h 617"/>
                <a:gd name="T20" fmla="*/ 706 w 729"/>
                <a:gd name="T21" fmla="*/ 542 h 617"/>
                <a:gd name="T22" fmla="*/ 687 w 729"/>
                <a:gd name="T23" fmla="*/ 581 h 617"/>
                <a:gd name="T24" fmla="*/ 591 w 729"/>
                <a:gd name="T25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617">
                  <a:moveTo>
                    <a:pt x="591" y="617"/>
                  </a:moveTo>
                  <a:cubicBezTo>
                    <a:pt x="498" y="617"/>
                    <a:pt x="365" y="558"/>
                    <a:pt x="241" y="455"/>
                  </a:cubicBezTo>
                  <a:cubicBezTo>
                    <a:pt x="224" y="440"/>
                    <a:pt x="207" y="425"/>
                    <a:pt x="192" y="410"/>
                  </a:cubicBezTo>
                  <a:cubicBezTo>
                    <a:pt x="150" y="360"/>
                    <a:pt x="109" y="310"/>
                    <a:pt x="69" y="259"/>
                  </a:cubicBezTo>
                  <a:cubicBezTo>
                    <a:pt x="15" y="168"/>
                    <a:pt x="0" y="84"/>
                    <a:pt x="40" y="37"/>
                  </a:cubicBezTo>
                  <a:lnTo>
                    <a:pt x="40" y="37"/>
                  </a:lnTo>
                  <a:lnTo>
                    <a:pt x="40" y="37"/>
                  </a:lnTo>
                  <a:cubicBezTo>
                    <a:pt x="48" y="28"/>
                    <a:pt x="57" y="20"/>
                    <a:pt x="69" y="14"/>
                  </a:cubicBezTo>
                  <a:cubicBezTo>
                    <a:pt x="87" y="5"/>
                    <a:pt x="110" y="0"/>
                    <a:pt x="136" y="0"/>
                  </a:cubicBezTo>
                  <a:cubicBezTo>
                    <a:pt x="229" y="0"/>
                    <a:pt x="362" y="59"/>
                    <a:pt x="486" y="163"/>
                  </a:cubicBezTo>
                  <a:cubicBezTo>
                    <a:pt x="641" y="293"/>
                    <a:pt x="729" y="450"/>
                    <a:pt x="706" y="542"/>
                  </a:cubicBezTo>
                  <a:cubicBezTo>
                    <a:pt x="703" y="557"/>
                    <a:pt x="697" y="570"/>
                    <a:pt x="687" y="581"/>
                  </a:cubicBezTo>
                  <a:cubicBezTo>
                    <a:pt x="667" y="605"/>
                    <a:pt x="633" y="617"/>
                    <a:pt x="591" y="61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DBCA16D3-E0F9-554F-B393-E17BDF7D4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2808288"/>
              <a:ext cx="171450" cy="95250"/>
            </a:xfrm>
            <a:custGeom>
              <a:avLst/>
              <a:gdLst>
                <a:gd name="T0" fmla="*/ 633 w 837"/>
                <a:gd name="T1" fmla="*/ 460 h 460"/>
                <a:gd name="T2" fmla="*/ 369 w 837"/>
                <a:gd name="T3" fmla="*/ 409 h 460"/>
                <a:gd name="T4" fmla="*/ 36 w 837"/>
                <a:gd name="T5" fmla="*/ 85 h 460"/>
                <a:gd name="T6" fmla="*/ 36 w 837"/>
                <a:gd name="T7" fmla="*/ 85 h 460"/>
                <a:gd name="T8" fmla="*/ 36 w 837"/>
                <a:gd name="T9" fmla="*/ 85 h 460"/>
                <a:gd name="T10" fmla="*/ 56 w 837"/>
                <a:gd name="T11" fmla="*/ 54 h 460"/>
                <a:gd name="T12" fmla="*/ 235 w 837"/>
                <a:gd name="T13" fmla="*/ 0 h 460"/>
                <a:gd name="T14" fmla="*/ 499 w 837"/>
                <a:gd name="T15" fmla="*/ 51 h 460"/>
                <a:gd name="T16" fmla="*/ 836 w 837"/>
                <a:gd name="T17" fmla="*/ 332 h 460"/>
                <a:gd name="T18" fmla="*/ 831 w 837"/>
                <a:gd name="T19" fmla="*/ 375 h 460"/>
                <a:gd name="T20" fmla="*/ 633 w 837"/>
                <a:gd name="T21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7" h="460">
                  <a:moveTo>
                    <a:pt x="633" y="460"/>
                  </a:moveTo>
                  <a:cubicBezTo>
                    <a:pt x="556" y="460"/>
                    <a:pt x="463" y="443"/>
                    <a:pt x="369" y="409"/>
                  </a:cubicBezTo>
                  <a:cubicBezTo>
                    <a:pt x="149" y="329"/>
                    <a:pt x="0" y="184"/>
                    <a:pt x="36" y="85"/>
                  </a:cubicBezTo>
                  <a:lnTo>
                    <a:pt x="36" y="85"/>
                  </a:lnTo>
                  <a:lnTo>
                    <a:pt x="36" y="85"/>
                  </a:lnTo>
                  <a:cubicBezTo>
                    <a:pt x="41" y="74"/>
                    <a:pt x="47" y="63"/>
                    <a:pt x="56" y="54"/>
                  </a:cubicBezTo>
                  <a:cubicBezTo>
                    <a:pt x="89" y="18"/>
                    <a:pt x="154" y="0"/>
                    <a:pt x="235" y="0"/>
                  </a:cubicBezTo>
                  <a:cubicBezTo>
                    <a:pt x="312" y="0"/>
                    <a:pt x="404" y="17"/>
                    <a:pt x="499" y="51"/>
                  </a:cubicBezTo>
                  <a:cubicBezTo>
                    <a:pt x="689" y="120"/>
                    <a:pt x="825" y="238"/>
                    <a:pt x="836" y="332"/>
                  </a:cubicBezTo>
                  <a:cubicBezTo>
                    <a:pt x="837" y="347"/>
                    <a:pt x="836" y="361"/>
                    <a:pt x="831" y="375"/>
                  </a:cubicBezTo>
                  <a:cubicBezTo>
                    <a:pt x="811" y="431"/>
                    <a:pt x="735" y="460"/>
                    <a:pt x="633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B1AC17C6-BAFB-E54E-BDCA-9154CD6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884488"/>
              <a:ext cx="174625" cy="77788"/>
            </a:xfrm>
            <a:custGeom>
              <a:avLst/>
              <a:gdLst>
                <a:gd name="T0" fmla="*/ 423 w 846"/>
                <a:gd name="T1" fmla="*/ 381 h 381"/>
                <a:gd name="T2" fmla="*/ 0 w 846"/>
                <a:gd name="T3" fmla="*/ 191 h 381"/>
                <a:gd name="T4" fmla="*/ 0 w 846"/>
                <a:gd name="T5" fmla="*/ 191 h 381"/>
                <a:gd name="T6" fmla="*/ 0 w 846"/>
                <a:gd name="T7" fmla="*/ 191 h 381"/>
                <a:gd name="T8" fmla="*/ 8 w 846"/>
                <a:gd name="T9" fmla="*/ 155 h 381"/>
                <a:gd name="T10" fmla="*/ 423 w 846"/>
                <a:gd name="T11" fmla="*/ 0 h 381"/>
                <a:gd name="T12" fmla="*/ 836 w 846"/>
                <a:gd name="T13" fmla="*/ 149 h 381"/>
                <a:gd name="T14" fmla="*/ 846 w 846"/>
                <a:gd name="T15" fmla="*/ 191 h 381"/>
                <a:gd name="T16" fmla="*/ 846 w 846"/>
                <a:gd name="T17" fmla="*/ 191 h 381"/>
                <a:gd name="T18" fmla="*/ 846 w 846"/>
                <a:gd name="T19" fmla="*/ 191 h 381"/>
                <a:gd name="T20" fmla="*/ 423 w 846"/>
                <a:gd name="T21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381">
                  <a:moveTo>
                    <a:pt x="423" y="381"/>
                  </a:moveTo>
                  <a:cubicBezTo>
                    <a:pt x="190" y="381"/>
                    <a:pt x="0" y="296"/>
                    <a:pt x="0" y="191"/>
                  </a:cubicBezTo>
                  <a:lnTo>
                    <a:pt x="0" y="191"/>
                  </a:lnTo>
                  <a:lnTo>
                    <a:pt x="0" y="191"/>
                  </a:lnTo>
                  <a:cubicBezTo>
                    <a:pt x="0" y="178"/>
                    <a:pt x="3" y="166"/>
                    <a:pt x="8" y="155"/>
                  </a:cubicBezTo>
                  <a:cubicBezTo>
                    <a:pt x="45" y="67"/>
                    <a:pt x="217" y="0"/>
                    <a:pt x="423" y="0"/>
                  </a:cubicBezTo>
                  <a:cubicBezTo>
                    <a:pt x="625" y="0"/>
                    <a:pt x="794" y="64"/>
                    <a:pt x="836" y="149"/>
                  </a:cubicBezTo>
                  <a:cubicBezTo>
                    <a:pt x="843" y="163"/>
                    <a:pt x="846" y="176"/>
                    <a:pt x="846" y="191"/>
                  </a:cubicBezTo>
                  <a:lnTo>
                    <a:pt x="846" y="191"/>
                  </a:lnTo>
                  <a:lnTo>
                    <a:pt x="846" y="191"/>
                  </a:lnTo>
                  <a:cubicBezTo>
                    <a:pt x="846" y="296"/>
                    <a:pt x="657" y="381"/>
                    <a:pt x="423" y="381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FFBA8248-1335-1545-982A-CACDF8078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5" y="2597150"/>
              <a:ext cx="112713" cy="44450"/>
            </a:xfrm>
            <a:custGeom>
              <a:avLst/>
              <a:gdLst>
                <a:gd name="T0" fmla="*/ 500 w 543"/>
                <a:gd name="T1" fmla="*/ 220 h 220"/>
                <a:gd name="T2" fmla="*/ 0 w 543"/>
                <a:gd name="T3" fmla="*/ 220 h 220"/>
                <a:gd name="T4" fmla="*/ 62 w 543"/>
                <a:gd name="T5" fmla="*/ 163 h 220"/>
                <a:gd name="T6" fmla="*/ 413 w 543"/>
                <a:gd name="T7" fmla="*/ 0 h 220"/>
                <a:gd name="T8" fmla="*/ 474 w 543"/>
                <a:gd name="T9" fmla="*/ 12 h 220"/>
                <a:gd name="T10" fmla="*/ 509 w 543"/>
                <a:gd name="T11" fmla="*/ 37 h 220"/>
                <a:gd name="T12" fmla="*/ 509 w 543"/>
                <a:gd name="T13" fmla="*/ 37 h 220"/>
                <a:gd name="T14" fmla="*/ 509 w 543"/>
                <a:gd name="T15" fmla="*/ 37 h 220"/>
                <a:gd name="T16" fmla="*/ 500 w 543"/>
                <a:gd name="T1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220">
                  <a:moveTo>
                    <a:pt x="500" y="220"/>
                  </a:moveTo>
                  <a:lnTo>
                    <a:pt x="0" y="220"/>
                  </a:lnTo>
                  <a:cubicBezTo>
                    <a:pt x="20" y="201"/>
                    <a:pt x="40" y="182"/>
                    <a:pt x="62" y="163"/>
                  </a:cubicBezTo>
                  <a:cubicBezTo>
                    <a:pt x="186" y="59"/>
                    <a:pt x="320" y="0"/>
                    <a:pt x="413" y="0"/>
                  </a:cubicBezTo>
                  <a:cubicBezTo>
                    <a:pt x="436" y="0"/>
                    <a:pt x="457" y="4"/>
                    <a:pt x="474" y="12"/>
                  </a:cubicBezTo>
                  <a:cubicBezTo>
                    <a:pt x="488" y="18"/>
                    <a:pt x="500" y="26"/>
                    <a:pt x="509" y="37"/>
                  </a:cubicBezTo>
                  <a:lnTo>
                    <a:pt x="509" y="37"/>
                  </a:lnTo>
                  <a:lnTo>
                    <a:pt x="509" y="37"/>
                  </a:lnTo>
                  <a:cubicBezTo>
                    <a:pt x="543" y="77"/>
                    <a:pt x="537" y="144"/>
                    <a:pt x="500" y="220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0124EAE8-8282-3840-A208-F37E8E68F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2282825"/>
              <a:ext cx="122238" cy="155575"/>
            </a:xfrm>
            <a:custGeom>
              <a:avLst/>
              <a:gdLst>
                <a:gd name="T0" fmla="*/ 133 w 598"/>
                <a:gd name="T1" fmla="*/ 756 h 756"/>
                <a:gd name="T2" fmla="*/ 84 w 598"/>
                <a:gd name="T3" fmla="*/ 744 h 756"/>
                <a:gd name="T4" fmla="*/ 57 w 598"/>
                <a:gd name="T5" fmla="*/ 720 h 756"/>
                <a:gd name="T6" fmla="*/ 131 w 598"/>
                <a:gd name="T7" fmla="*/ 283 h 756"/>
                <a:gd name="T8" fmla="*/ 459 w 598"/>
                <a:gd name="T9" fmla="*/ 0 h 756"/>
                <a:gd name="T10" fmla="*/ 466 w 598"/>
                <a:gd name="T11" fmla="*/ 0 h 756"/>
                <a:gd name="T12" fmla="*/ 507 w 598"/>
                <a:gd name="T13" fmla="*/ 12 h 756"/>
                <a:gd name="T14" fmla="*/ 507 w 598"/>
                <a:gd name="T15" fmla="*/ 12 h 756"/>
                <a:gd name="T16" fmla="*/ 507 w 598"/>
                <a:gd name="T17" fmla="*/ 12 h 756"/>
                <a:gd name="T18" fmla="*/ 461 w 598"/>
                <a:gd name="T19" fmla="*/ 473 h 756"/>
                <a:gd name="T20" fmla="*/ 133 w 598"/>
                <a:gd name="T2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756">
                  <a:moveTo>
                    <a:pt x="133" y="756"/>
                  </a:moveTo>
                  <a:cubicBezTo>
                    <a:pt x="115" y="756"/>
                    <a:pt x="99" y="752"/>
                    <a:pt x="84" y="744"/>
                  </a:cubicBezTo>
                  <a:cubicBezTo>
                    <a:pt x="74" y="738"/>
                    <a:pt x="65" y="730"/>
                    <a:pt x="57" y="720"/>
                  </a:cubicBezTo>
                  <a:cubicBezTo>
                    <a:pt x="0" y="643"/>
                    <a:pt x="28" y="461"/>
                    <a:pt x="131" y="283"/>
                  </a:cubicBezTo>
                  <a:cubicBezTo>
                    <a:pt x="229" y="113"/>
                    <a:pt x="364" y="0"/>
                    <a:pt x="459" y="0"/>
                  </a:cubicBezTo>
                  <a:cubicBezTo>
                    <a:pt x="461" y="0"/>
                    <a:pt x="464" y="0"/>
                    <a:pt x="466" y="0"/>
                  </a:cubicBezTo>
                  <a:cubicBezTo>
                    <a:pt x="481" y="1"/>
                    <a:pt x="495" y="5"/>
                    <a:pt x="507" y="12"/>
                  </a:cubicBezTo>
                  <a:lnTo>
                    <a:pt x="507" y="12"/>
                  </a:lnTo>
                  <a:lnTo>
                    <a:pt x="507" y="12"/>
                  </a:lnTo>
                  <a:cubicBezTo>
                    <a:pt x="598" y="64"/>
                    <a:pt x="577" y="271"/>
                    <a:pt x="461" y="473"/>
                  </a:cubicBezTo>
                  <a:cubicBezTo>
                    <a:pt x="362" y="643"/>
                    <a:pt x="227" y="756"/>
                    <a:pt x="133" y="75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8678E145-FDC3-444A-A9B4-34A2D70AA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514475"/>
              <a:ext cx="85725" cy="149225"/>
            </a:xfrm>
            <a:custGeom>
              <a:avLst/>
              <a:gdLst>
                <a:gd name="T0" fmla="*/ 134 w 417"/>
                <a:gd name="T1" fmla="*/ 724 h 724"/>
                <a:gd name="T2" fmla="*/ 35 w 417"/>
                <a:gd name="T3" fmla="*/ 451 h 724"/>
                <a:gd name="T4" fmla="*/ 110 w 417"/>
                <a:gd name="T5" fmla="*/ 19 h 724"/>
                <a:gd name="T6" fmla="*/ 149 w 417"/>
                <a:gd name="T7" fmla="*/ 2 h 724"/>
                <a:gd name="T8" fmla="*/ 149 w 417"/>
                <a:gd name="T9" fmla="*/ 2 h 724"/>
                <a:gd name="T10" fmla="*/ 149 w 417"/>
                <a:gd name="T11" fmla="*/ 2 h 724"/>
                <a:gd name="T12" fmla="*/ 164 w 417"/>
                <a:gd name="T13" fmla="*/ 0 h 724"/>
                <a:gd name="T14" fmla="*/ 410 w 417"/>
                <a:gd name="T15" fmla="*/ 385 h 724"/>
                <a:gd name="T16" fmla="*/ 417 w 417"/>
                <a:gd name="T17" fmla="*/ 434 h 724"/>
                <a:gd name="T18" fmla="*/ 134 w 417"/>
                <a:gd name="T19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7" h="724">
                  <a:moveTo>
                    <a:pt x="134" y="724"/>
                  </a:moveTo>
                  <a:cubicBezTo>
                    <a:pt x="90" y="655"/>
                    <a:pt x="54" y="560"/>
                    <a:pt x="35" y="451"/>
                  </a:cubicBezTo>
                  <a:cubicBezTo>
                    <a:pt x="0" y="252"/>
                    <a:pt x="33" y="75"/>
                    <a:pt x="110" y="19"/>
                  </a:cubicBezTo>
                  <a:cubicBezTo>
                    <a:pt x="122" y="10"/>
                    <a:pt x="135" y="4"/>
                    <a:pt x="149" y="2"/>
                  </a:cubicBezTo>
                  <a:lnTo>
                    <a:pt x="149" y="2"/>
                  </a:lnTo>
                  <a:lnTo>
                    <a:pt x="149" y="2"/>
                  </a:lnTo>
                  <a:cubicBezTo>
                    <a:pt x="154" y="1"/>
                    <a:pt x="159" y="0"/>
                    <a:pt x="164" y="0"/>
                  </a:cubicBezTo>
                  <a:cubicBezTo>
                    <a:pt x="263" y="0"/>
                    <a:pt x="371" y="166"/>
                    <a:pt x="410" y="385"/>
                  </a:cubicBezTo>
                  <a:cubicBezTo>
                    <a:pt x="412" y="402"/>
                    <a:pt x="415" y="418"/>
                    <a:pt x="417" y="434"/>
                  </a:cubicBezTo>
                  <a:lnTo>
                    <a:pt x="134" y="724"/>
                  </a:ln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9467E6C1-0426-0A40-AC54-56855899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1154113"/>
              <a:ext cx="122238" cy="155575"/>
            </a:xfrm>
            <a:custGeom>
              <a:avLst/>
              <a:gdLst>
                <a:gd name="T0" fmla="*/ 458 w 597"/>
                <a:gd name="T1" fmla="*/ 757 h 757"/>
                <a:gd name="T2" fmla="*/ 130 w 597"/>
                <a:gd name="T3" fmla="*/ 474 h 757"/>
                <a:gd name="T4" fmla="*/ 53 w 597"/>
                <a:gd name="T5" fmla="*/ 42 h 757"/>
                <a:gd name="T6" fmla="*/ 83 w 597"/>
                <a:gd name="T7" fmla="*/ 13 h 757"/>
                <a:gd name="T8" fmla="*/ 83 w 597"/>
                <a:gd name="T9" fmla="*/ 13 h 757"/>
                <a:gd name="T10" fmla="*/ 83 w 597"/>
                <a:gd name="T11" fmla="*/ 13 h 757"/>
                <a:gd name="T12" fmla="*/ 132 w 597"/>
                <a:gd name="T13" fmla="*/ 0 h 757"/>
                <a:gd name="T14" fmla="*/ 460 w 597"/>
                <a:gd name="T15" fmla="*/ 284 h 757"/>
                <a:gd name="T16" fmla="*/ 506 w 597"/>
                <a:gd name="T17" fmla="*/ 745 h 757"/>
                <a:gd name="T18" fmla="*/ 506 w 597"/>
                <a:gd name="T19" fmla="*/ 745 h 757"/>
                <a:gd name="T20" fmla="*/ 506 w 597"/>
                <a:gd name="T21" fmla="*/ 745 h 757"/>
                <a:gd name="T22" fmla="*/ 471 w 597"/>
                <a:gd name="T23" fmla="*/ 756 h 757"/>
                <a:gd name="T24" fmla="*/ 458 w 597"/>
                <a:gd name="T25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7" h="757">
                  <a:moveTo>
                    <a:pt x="458" y="757"/>
                  </a:moveTo>
                  <a:cubicBezTo>
                    <a:pt x="363" y="757"/>
                    <a:pt x="228" y="644"/>
                    <a:pt x="130" y="474"/>
                  </a:cubicBezTo>
                  <a:cubicBezTo>
                    <a:pt x="29" y="299"/>
                    <a:pt x="0" y="121"/>
                    <a:pt x="53" y="42"/>
                  </a:cubicBezTo>
                  <a:cubicBezTo>
                    <a:pt x="61" y="30"/>
                    <a:pt x="71" y="20"/>
                    <a:pt x="83" y="13"/>
                  </a:cubicBezTo>
                  <a:lnTo>
                    <a:pt x="83" y="13"/>
                  </a:lnTo>
                  <a:lnTo>
                    <a:pt x="83" y="13"/>
                  </a:lnTo>
                  <a:cubicBezTo>
                    <a:pt x="98" y="4"/>
                    <a:pt x="114" y="0"/>
                    <a:pt x="132" y="0"/>
                  </a:cubicBezTo>
                  <a:cubicBezTo>
                    <a:pt x="226" y="0"/>
                    <a:pt x="361" y="113"/>
                    <a:pt x="460" y="284"/>
                  </a:cubicBezTo>
                  <a:cubicBezTo>
                    <a:pt x="576" y="486"/>
                    <a:pt x="597" y="692"/>
                    <a:pt x="506" y="745"/>
                  </a:cubicBezTo>
                  <a:lnTo>
                    <a:pt x="506" y="745"/>
                  </a:lnTo>
                  <a:lnTo>
                    <a:pt x="506" y="745"/>
                  </a:lnTo>
                  <a:cubicBezTo>
                    <a:pt x="496" y="751"/>
                    <a:pt x="484" y="755"/>
                    <a:pt x="471" y="756"/>
                  </a:cubicBezTo>
                  <a:cubicBezTo>
                    <a:pt x="467" y="757"/>
                    <a:pt x="462" y="757"/>
                    <a:pt x="458" y="75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66912312-A873-7844-8AF3-26E9350D4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868363"/>
              <a:ext cx="155575" cy="127000"/>
            </a:xfrm>
            <a:custGeom>
              <a:avLst/>
              <a:gdLst>
                <a:gd name="T0" fmla="*/ 591 w 754"/>
                <a:gd name="T1" fmla="*/ 617 h 617"/>
                <a:gd name="T2" fmla="*/ 399 w 754"/>
                <a:gd name="T3" fmla="*/ 561 h 617"/>
                <a:gd name="T4" fmla="*/ 326 w 754"/>
                <a:gd name="T5" fmla="*/ 508 h 617"/>
                <a:gd name="T6" fmla="*/ 192 w 754"/>
                <a:gd name="T7" fmla="*/ 411 h 617"/>
                <a:gd name="T8" fmla="*/ 20 w 754"/>
                <a:gd name="T9" fmla="*/ 75 h 617"/>
                <a:gd name="T10" fmla="*/ 39 w 754"/>
                <a:gd name="T11" fmla="*/ 37 h 617"/>
                <a:gd name="T12" fmla="*/ 39 w 754"/>
                <a:gd name="T13" fmla="*/ 37 h 617"/>
                <a:gd name="T14" fmla="*/ 39 w 754"/>
                <a:gd name="T15" fmla="*/ 37 h 617"/>
                <a:gd name="T16" fmla="*/ 135 w 754"/>
                <a:gd name="T17" fmla="*/ 0 h 617"/>
                <a:gd name="T18" fmla="*/ 485 w 754"/>
                <a:gd name="T19" fmla="*/ 163 h 617"/>
                <a:gd name="T20" fmla="*/ 687 w 754"/>
                <a:gd name="T21" fmla="*/ 580 h 617"/>
                <a:gd name="T22" fmla="*/ 658 w 754"/>
                <a:gd name="T23" fmla="*/ 603 h 617"/>
                <a:gd name="T24" fmla="*/ 591 w 754"/>
                <a:gd name="T25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4" h="617">
                  <a:moveTo>
                    <a:pt x="591" y="617"/>
                  </a:moveTo>
                  <a:cubicBezTo>
                    <a:pt x="537" y="617"/>
                    <a:pt x="470" y="598"/>
                    <a:pt x="399" y="561"/>
                  </a:cubicBezTo>
                  <a:cubicBezTo>
                    <a:pt x="375" y="543"/>
                    <a:pt x="350" y="526"/>
                    <a:pt x="326" y="508"/>
                  </a:cubicBezTo>
                  <a:cubicBezTo>
                    <a:pt x="281" y="476"/>
                    <a:pt x="237" y="443"/>
                    <a:pt x="192" y="411"/>
                  </a:cubicBezTo>
                  <a:cubicBezTo>
                    <a:pt x="68" y="291"/>
                    <a:pt x="0" y="157"/>
                    <a:pt x="20" y="75"/>
                  </a:cubicBezTo>
                  <a:cubicBezTo>
                    <a:pt x="24" y="61"/>
                    <a:pt x="30" y="48"/>
                    <a:pt x="39" y="37"/>
                  </a:cubicBezTo>
                  <a:lnTo>
                    <a:pt x="39" y="37"/>
                  </a:lnTo>
                  <a:lnTo>
                    <a:pt x="39" y="37"/>
                  </a:lnTo>
                  <a:cubicBezTo>
                    <a:pt x="60" y="12"/>
                    <a:pt x="93" y="0"/>
                    <a:pt x="135" y="0"/>
                  </a:cubicBezTo>
                  <a:cubicBezTo>
                    <a:pt x="228" y="0"/>
                    <a:pt x="362" y="59"/>
                    <a:pt x="485" y="163"/>
                  </a:cubicBezTo>
                  <a:cubicBezTo>
                    <a:pt x="664" y="313"/>
                    <a:pt x="754" y="500"/>
                    <a:pt x="687" y="580"/>
                  </a:cubicBezTo>
                  <a:cubicBezTo>
                    <a:pt x="679" y="590"/>
                    <a:pt x="669" y="598"/>
                    <a:pt x="658" y="603"/>
                  </a:cubicBezTo>
                  <a:cubicBezTo>
                    <a:pt x="639" y="613"/>
                    <a:pt x="617" y="617"/>
                    <a:pt x="591" y="61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944B7D27-CDCD-7743-B30A-CB7BC804D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600" y="954088"/>
              <a:ext cx="42863" cy="30163"/>
            </a:xfrm>
            <a:custGeom>
              <a:avLst/>
              <a:gdLst>
                <a:gd name="T0" fmla="*/ 207 w 207"/>
                <a:gd name="T1" fmla="*/ 150 h 150"/>
                <a:gd name="T2" fmla="*/ 49 w 207"/>
                <a:gd name="T3" fmla="*/ 43 h 150"/>
                <a:gd name="T4" fmla="*/ 0 w 207"/>
                <a:gd name="T5" fmla="*/ 0 h 150"/>
                <a:gd name="T6" fmla="*/ 134 w 207"/>
                <a:gd name="T7" fmla="*/ 97 h 150"/>
                <a:gd name="T8" fmla="*/ 207 w 20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50">
                  <a:moveTo>
                    <a:pt x="207" y="150"/>
                  </a:moveTo>
                  <a:cubicBezTo>
                    <a:pt x="155" y="123"/>
                    <a:pt x="101" y="87"/>
                    <a:pt x="49" y="43"/>
                  </a:cubicBezTo>
                  <a:cubicBezTo>
                    <a:pt x="32" y="29"/>
                    <a:pt x="16" y="15"/>
                    <a:pt x="0" y="0"/>
                  </a:cubicBezTo>
                  <a:cubicBezTo>
                    <a:pt x="45" y="32"/>
                    <a:pt x="89" y="65"/>
                    <a:pt x="134" y="97"/>
                  </a:cubicBezTo>
                  <a:cubicBezTo>
                    <a:pt x="158" y="115"/>
                    <a:pt x="183" y="132"/>
                    <a:pt x="207" y="15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6841CD8D-A342-C14D-A1AF-7AC923945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913" y="1874838"/>
              <a:ext cx="93663" cy="173038"/>
            </a:xfrm>
            <a:custGeom>
              <a:avLst/>
              <a:gdLst>
                <a:gd name="T0" fmla="*/ 170 w 456"/>
                <a:gd name="T1" fmla="*/ 835 h 835"/>
                <a:gd name="T2" fmla="*/ 155 w 456"/>
                <a:gd name="T3" fmla="*/ 834 h 835"/>
                <a:gd name="T4" fmla="*/ 41 w 456"/>
                <a:gd name="T5" fmla="*/ 385 h 835"/>
                <a:gd name="T6" fmla="*/ 286 w 456"/>
                <a:gd name="T7" fmla="*/ 0 h 835"/>
                <a:gd name="T8" fmla="*/ 302 w 456"/>
                <a:gd name="T9" fmla="*/ 1 h 835"/>
                <a:gd name="T10" fmla="*/ 416 w 456"/>
                <a:gd name="T11" fmla="*/ 451 h 835"/>
                <a:gd name="T12" fmla="*/ 170 w 456"/>
                <a:gd name="T13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6" h="835">
                  <a:moveTo>
                    <a:pt x="170" y="835"/>
                  </a:moveTo>
                  <a:cubicBezTo>
                    <a:pt x="165" y="835"/>
                    <a:pt x="160" y="835"/>
                    <a:pt x="155" y="834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80" y="166"/>
                    <a:pt x="187" y="0"/>
                    <a:pt x="286" y="0"/>
                  </a:cubicBezTo>
                  <a:cubicBezTo>
                    <a:pt x="292" y="0"/>
                    <a:pt x="297" y="0"/>
                    <a:pt x="302" y="1"/>
                  </a:cubicBezTo>
                  <a:cubicBezTo>
                    <a:pt x="405" y="20"/>
                    <a:pt x="456" y="221"/>
                    <a:pt x="416" y="451"/>
                  </a:cubicBezTo>
                  <a:cubicBezTo>
                    <a:pt x="377" y="670"/>
                    <a:pt x="270" y="835"/>
                    <a:pt x="170" y="83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25B3699E-B681-8940-B7DF-9FEF5B1BA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1322388"/>
              <a:ext cx="160338" cy="127000"/>
            </a:xfrm>
            <a:custGeom>
              <a:avLst/>
              <a:gdLst>
                <a:gd name="T0" fmla="*/ 619 w 783"/>
                <a:gd name="T1" fmla="*/ 617 h 617"/>
                <a:gd name="T2" fmla="*/ 269 w 783"/>
                <a:gd name="T3" fmla="*/ 455 h 617"/>
                <a:gd name="T4" fmla="*/ 68 w 783"/>
                <a:gd name="T5" fmla="*/ 37 h 617"/>
                <a:gd name="T6" fmla="*/ 164 w 783"/>
                <a:gd name="T7" fmla="*/ 0 h 617"/>
                <a:gd name="T8" fmla="*/ 514 w 783"/>
                <a:gd name="T9" fmla="*/ 163 h 617"/>
                <a:gd name="T10" fmla="*/ 715 w 783"/>
                <a:gd name="T11" fmla="*/ 581 h 617"/>
                <a:gd name="T12" fmla="*/ 619 w 783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617">
                  <a:moveTo>
                    <a:pt x="619" y="617"/>
                  </a:moveTo>
                  <a:cubicBezTo>
                    <a:pt x="526" y="617"/>
                    <a:pt x="393" y="558"/>
                    <a:pt x="269" y="455"/>
                  </a:cubicBezTo>
                  <a:cubicBezTo>
                    <a:pt x="90" y="305"/>
                    <a:pt x="0" y="118"/>
                    <a:pt x="68" y="37"/>
                  </a:cubicBezTo>
                  <a:cubicBezTo>
                    <a:pt x="88" y="12"/>
                    <a:pt x="122" y="0"/>
                    <a:pt x="164" y="0"/>
                  </a:cubicBezTo>
                  <a:cubicBezTo>
                    <a:pt x="257" y="0"/>
                    <a:pt x="390" y="59"/>
                    <a:pt x="514" y="163"/>
                  </a:cubicBezTo>
                  <a:cubicBezTo>
                    <a:pt x="693" y="313"/>
                    <a:pt x="783" y="500"/>
                    <a:pt x="715" y="581"/>
                  </a:cubicBezTo>
                  <a:cubicBezTo>
                    <a:pt x="695" y="606"/>
                    <a:pt x="661" y="617"/>
                    <a:pt x="619" y="61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B557FFEE-FE4D-1443-9380-EA141F095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438" y="1173163"/>
              <a:ext cx="177800" cy="95250"/>
            </a:xfrm>
            <a:custGeom>
              <a:avLst/>
              <a:gdLst>
                <a:gd name="T0" fmla="*/ 234 w 867"/>
                <a:gd name="T1" fmla="*/ 460 h 460"/>
                <a:gd name="T2" fmla="*/ 36 w 867"/>
                <a:gd name="T3" fmla="*/ 375 h 460"/>
                <a:gd name="T4" fmla="*/ 368 w 867"/>
                <a:gd name="T5" fmla="*/ 52 h 460"/>
                <a:gd name="T6" fmla="*/ 632 w 867"/>
                <a:gd name="T7" fmla="*/ 0 h 460"/>
                <a:gd name="T8" fmla="*/ 831 w 867"/>
                <a:gd name="T9" fmla="*/ 86 h 460"/>
                <a:gd name="T10" fmla="*/ 498 w 867"/>
                <a:gd name="T11" fmla="*/ 409 h 460"/>
                <a:gd name="T12" fmla="*/ 234 w 867"/>
                <a:gd name="T13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7" h="460">
                  <a:moveTo>
                    <a:pt x="234" y="460"/>
                  </a:moveTo>
                  <a:cubicBezTo>
                    <a:pt x="132" y="460"/>
                    <a:pt x="56" y="431"/>
                    <a:pt x="36" y="375"/>
                  </a:cubicBezTo>
                  <a:cubicBezTo>
                    <a:pt x="0" y="276"/>
                    <a:pt x="149" y="131"/>
                    <a:pt x="368" y="52"/>
                  </a:cubicBezTo>
                  <a:cubicBezTo>
                    <a:pt x="463" y="17"/>
                    <a:pt x="555" y="0"/>
                    <a:pt x="632" y="0"/>
                  </a:cubicBezTo>
                  <a:cubicBezTo>
                    <a:pt x="734" y="0"/>
                    <a:pt x="810" y="30"/>
                    <a:pt x="831" y="86"/>
                  </a:cubicBezTo>
                  <a:cubicBezTo>
                    <a:pt x="867" y="185"/>
                    <a:pt x="718" y="329"/>
                    <a:pt x="498" y="409"/>
                  </a:cubicBezTo>
                  <a:cubicBezTo>
                    <a:pt x="404" y="444"/>
                    <a:pt x="312" y="460"/>
                    <a:pt x="234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6168B59A-FB6C-1541-B419-88FD76F6E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1544638"/>
              <a:ext cx="93663" cy="173038"/>
            </a:xfrm>
            <a:custGeom>
              <a:avLst/>
              <a:gdLst>
                <a:gd name="T0" fmla="*/ 170 w 456"/>
                <a:gd name="T1" fmla="*/ 836 h 836"/>
                <a:gd name="T2" fmla="*/ 155 w 456"/>
                <a:gd name="T3" fmla="*/ 834 h 836"/>
                <a:gd name="T4" fmla="*/ 41 w 456"/>
                <a:gd name="T5" fmla="*/ 385 h 836"/>
                <a:gd name="T6" fmla="*/ 286 w 456"/>
                <a:gd name="T7" fmla="*/ 0 h 836"/>
                <a:gd name="T8" fmla="*/ 301 w 456"/>
                <a:gd name="T9" fmla="*/ 2 h 836"/>
                <a:gd name="T10" fmla="*/ 415 w 456"/>
                <a:gd name="T11" fmla="*/ 451 h 836"/>
                <a:gd name="T12" fmla="*/ 170 w 456"/>
                <a:gd name="T13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6" h="836">
                  <a:moveTo>
                    <a:pt x="170" y="836"/>
                  </a:moveTo>
                  <a:cubicBezTo>
                    <a:pt x="165" y="836"/>
                    <a:pt x="160" y="835"/>
                    <a:pt x="155" y="834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79" y="166"/>
                    <a:pt x="187" y="0"/>
                    <a:pt x="286" y="0"/>
                  </a:cubicBezTo>
                  <a:cubicBezTo>
                    <a:pt x="291" y="0"/>
                    <a:pt x="296" y="1"/>
                    <a:pt x="301" y="2"/>
                  </a:cubicBezTo>
                  <a:cubicBezTo>
                    <a:pt x="405" y="20"/>
                    <a:pt x="456" y="221"/>
                    <a:pt x="415" y="451"/>
                  </a:cubicBezTo>
                  <a:cubicBezTo>
                    <a:pt x="377" y="670"/>
                    <a:pt x="269" y="836"/>
                    <a:pt x="170" y="83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0E87B3D4-E3C0-2543-9753-04A9B6188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25" y="2143125"/>
              <a:ext cx="160338" cy="127000"/>
            </a:xfrm>
            <a:custGeom>
              <a:avLst/>
              <a:gdLst>
                <a:gd name="T0" fmla="*/ 620 w 783"/>
                <a:gd name="T1" fmla="*/ 617 h 617"/>
                <a:gd name="T2" fmla="*/ 270 w 783"/>
                <a:gd name="T3" fmla="*/ 455 h 617"/>
                <a:gd name="T4" fmla="*/ 68 w 783"/>
                <a:gd name="T5" fmla="*/ 37 h 617"/>
                <a:gd name="T6" fmla="*/ 164 w 783"/>
                <a:gd name="T7" fmla="*/ 0 h 617"/>
                <a:gd name="T8" fmla="*/ 514 w 783"/>
                <a:gd name="T9" fmla="*/ 163 h 617"/>
                <a:gd name="T10" fmla="*/ 716 w 783"/>
                <a:gd name="T11" fmla="*/ 581 h 617"/>
                <a:gd name="T12" fmla="*/ 620 w 783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617">
                  <a:moveTo>
                    <a:pt x="620" y="617"/>
                  </a:moveTo>
                  <a:cubicBezTo>
                    <a:pt x="527" y="617"/>
                    <a:pt x="393" y="558"/>
                    <a:pt x="270" y="455"/>
                  </a:cubicBezTo>
                  <a:cubicBezTo>
                    <a:pt x="91" y="305"/>
                    <a:pt x="0" y="118"/>
                    <a:pt x="68" y="37"/>
                  </a:cubicBezTo>
                  <a:cubicBezTo>
                    <a:pt x="89" y="12"/>
                    <a:pt x="122" y="0"/>
                    <a:pt x="164" y="0"/>
                  </a:cubicBezTo>
                  <a:cubicBezTo>
                    <a:pt x="257" y="0"/>
                    <a:pt x="391" y="59"/>
                    <a:pt x="514" y="163"/>
                  </a:cubicBezTo>
                  <a:cubicBezTo>
                    <a:pt x="693" y="313"/>
                    <a:pt x="783" y="500"/>
                    <a:pt x="716" y="581"/>
                  </a:cubicBezTo>
                  <a:cubicBezTo>
                    <a:pt x="695" y="605"/>
                    <a:pt x="661" y="617"/>
                    <a:pt x="620" y="61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03F1BD16-1148-5C40-A358-C6A5849D7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2324100"/>
              <a:ext cx="141288" cy="95250"/>
            </a:xfrm>
            <a:custGeom>
              <a:avLst/>
              <a:gdLst>
                <a:gd name="T0" fmla="*/ 234 w 688"/>
                <a:gd name="T1" fmla="*/ 460 h 460"/>
                <a:gd name="T2" fmla="*/ 36 w 688"/>
                <a:gd name="T3" fmla="*/ 375 h 460"/>
                <a:gd name="T4" fmla="*/ 368 w 688"/>
                <a:gd name="T5" fmla="*/ 51 h 460"/>
                <a:gd name="T6" fmla="*/ 632 w 688"/>
                <a:gd name="T7" fmla="*/ 0 h 460"/>
                <a:gd name="T8" fmla="*/ 688 w 688"/>
                <a:gd name="T9" fmla="*/ 4 h 460"/>
                <a:gd name="T10" fmla="*/ 517 w 688"/>
                <a:gd name="T11" fmla="*/ 96 h 460"/>
                <a:gd name="T12" fmla="*/ 459 w 688"/>
                <a:gd name="T13" fmla="*/ 193 h 460"/>
                <a:gd name="T14" fmla="*/ 459 w 688"/>
                <a:gd name="T15" fmla="*/ 422 h 460"/>
                <a:gd name="T16" fmla="*/ 234 w 688"/>
                <a:gd name="T1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8" h="460">
                  <a:moveTo>
                    <a:pt x="234" y="460"/>
                  </a:moveTo>
                  <a:cubicBezTo>
                    <a:pt x="132" y="460"/>
                    <a:pt x="56" y="431"/>
                    <a:pt x="36" y="375"/>
                  </a:cubicBezTo>
                  <a:cubicBezTo>
                    <a:pt x="0" y="276"/>
                    <a:pt x="148" y="131"/>
                    <a:pt x="368" y="51"/>
                  </a:cubicBezTo>
                  <a:cubicBezTo>
                    <a:pt x="462" y="17"/>
                    <a:pt x="555" y="0"/>
                    <a:pt x="632" y="0"/>
                  </a:cubicBezTo>
                  <a:cubicBezTo>
                    <a:pt x="652" y="0"/>
                    <a:pt x="671" y="1"/>
                    <a:pt x="688" y="4"/>
                  </a:cubicBezTo>
                  <a:lnTo>
                    <a:pt x="517" y="96"/>
                  </a:lnTo>
                  <a:cubicBezTo>
                    <a:pt x="481" y="115"/>
                    <a:pt x="459" y="153"/>
                    <a:pt x="459" y="193"/>
                  </a:cubicBezTo>
                  <a:lnTo>
                    <a:pt x="459" y="422"/>
                  </a:lnTo>
                  <a:cubicBezTo>
                    <a:pt x="378" y="448"/>
                    <a:pt x="300" y="460"/>
                    <a:pt x="234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7">
              <a:extLst>
                <a:ext uri="{FF2B5EF4-FFF2-40B4-BE49-F238E27FC236}">
                  <a16:creationId xmlns:a16="http://schemas.microsoft.com/office/drawing/2014/main" id="{66EEEDD5-9B0C-AD42-A53B-D60EC395A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1800225"/>
              <a:ext cx="173038" cy="171450"/>
            </a:xfrm>
            <a:custGeom>
              <a:avLst/>
              <a:gdLst>
                <a:gd name="T0" fmla="*/ 345 w 845"/>
                <a:gd name="T1" fmla="*/ 840 h 840"/>
                <a:gd name="T2" fmla="*/ 201 w 845"/>
                <a:gd name="T3" fmla="*/ 802 h 840"/>
                <a:gd name="T4" fmla="*/ 122 w 845"/>
                <a:gd name="T5" fmla="*/ 247 h 840"/>
                <a:gd name="T6" fmla="*/ 499 w 845"/>
                <a:gd name="T7" fmla="*/ 0 h 840"/>
                <a:gd name="T8" fmla="*/ 643 w 845"/>
                <a:gd name="T9" fmla="*/ 38 h 840"/>
                <a:gd name="T10" fmla="*/ 723 w 845"/>
                <a:gd name="T11" fmla="*/ 594 h 840"/>
                <a:gd name="T12" fmla="*/ 345 w 845"/>
                <a:gd name="T13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5" h="840">
                  <a:moveTo>
                    <a:pt x="345" y="840"/>
                  </a:moveTo>
                  <a:cubicBezTo>
                    <a:pt x="295" y="840"/>
                    <a:pt x="246" y="828"/>
                    <a:pt x="201" y="802"/>
                  </a:cubicBezTo>
                  <a:cubicBezTo>
                    <a:pt x="35" y="706"/>
                    <a:pt x="0" y="458"/>
                    <a:pt x="122" y="247"/>
                  </a:cubicBezTo>
                  <a:cubicBezTo>
                    <a:pt x="211" y="92"/>
                    <a:pt x="360" y="0"/>
                    <a:pt x="499" y="0"/>
                  </a:cubicBezTo>
                  <a:cubicBezTo>
                    <a:pt x="550" y="0"/>
                    <a:pt x="599" y="12"/>
                    <a:pt x="643" y="38"/>
                  </a:cubicBezTo>
                  <a:cubicBezTo>
                    <a:pt x="809" y="134"/>
                    <a:pt x="845" y="383"/>
                    <a:pt x="723" y="594"/>
                  </a:cubicBezTo>
                  <a:cubicBezTo>
                    <a:pt x="633" y="748"/>
                    <a:pt x="484" y="840"/>
                    <a:pt x="345" y="84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68">
              <a:extLst>
                <a:ext uri="{FF2B5EF4-FFF2-40B4-BE49-F238E27FC236}">
                  <a16:creationId xmlns:a16="http://schemas.microsoft.com/office/drawing/2014/main" id="{40C7640E-E279-7845-BF1B-A9381F495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963" y="1541463"/>
              <a:ext cx="180975" cy="142875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69">
              <a:extLst>
                <a:ext uri="{FF2B5EF4-FFF2-40B4-BE49-F238E27FC236}">
                  <a16:creationId xmlns:a16="http://schemas.microsoft.com/office/drawing/2014/main" id="{98406BC8-B59B-9243-AB31-3164402B0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1804988"/>
              <a:ext cx="173038" cy="171450"/>
            </a:xfrm>
            <a:custGeom>
              <a:avLst/>
              <a:gdLst>
                <a:gd name="T0" fmla="*/ 500 w 845"/>
                <a:gd name="T1" fmla="*/ 840 h 840"/>
                <a:gd name="T2" fmla="*/ 122 w 845"/>
                <a:gd name="T3" fmla="*/ 594 h 840"/>
                <a:gd name="T4" fmla="*/ 202 w 845"/>
                <a:gd name="T5" fmla="*/ 38 h 840"/>
                <a:gd name="T6" fmla="*/ 346 w 845"/>
                <a:gd name="T7" fmla="*/ 0 h 840"/>
                <a:gd name="T8" fmla="*/ 724 w 845"/>
                <a:gd name="T9" fmla="*/ 247 h 840"/>
                <a:gd name="T10" fmla="*/ 644 w 845"/>
                <a:gd name="T11" fmla="*/ 802 h 840"/>
                <a:gd name="T12" fmla="*/ 500 w 845"/>
                <a:gd name="T13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5" h="840">
                  <a:moveTo>
                    <a:pt x="500" y="840"/>
                  </a:moveTo>
                  <a:cubicBezTo>
                    <a:pt x="361" y="840"/>
                    <a:pt x="212" y="749"/>
                    <a:pt x="122" y="594"/>
                  </a:cubicBezTo>
                  <a:cubicBezTo>
                    <a:pt x="0" y="383"/>
                    <a:pt x="36" y="134"/>
                    <a:pt x="202" y="38"/>
                  </a:cubicBezTo>
                  <a:cubicBezTo>
                    <a:pt x="247" y="12"/>
                    <a:pt x="296" y="0"/>
                    <a:pt x="346" y="0"/>
                  </a:cubicBezTo>
                  <a:cubicBezTo>
                    <a:pt x="485" y="0"/>
                    <a:pt x="634" y="92"/>
                    <a:pt x="724" y="247"/>
                  </a:cubicBezTo>
                  <a:cubicBezTo>
                    <a:pt x="845" y="458"/>
                    <a:pt x="810" y="707"/>
                    <a:pt x="644" y="802"/>
                  </a:cubicBezTo>
                  <a:cubicBezTo>
                    <a:pt x="599" y="828"/>
                    <a:pt x="550" y="840"/>
                    <a:pt x="500" y="840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70">
              <a:extLst>
                <a:ext uri="{FF2B5EF4-FFF2-40B4-BE49-F238E27FC236}">
                  <a16:creationId xmlns:a16="http://schemas.microsoft.com/office/drawing/2014/main" id="{F29D3AA9-CBDA-2245-948D-FE0E6F97A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5088" y="3622675"/>
              <a:ext cx="990600" cy="914400"/>
            </a:xfrm>
            <a:custGeom>
              <a:avLst/>
              <a:gdLst>
                <a:gd name="T0" fmla="*/ 2225 w 4823"/>
                <a:gd name="T1" fmla="*/ 3885 h 4444"/>
                <a:gd name="T2" fmla="*/ 1715 w 4823"/>
                <a:gd name="T3" fmla="*/ 4358 h 4444"/>
                <a:gd name="T4" fmla="*/ 1364 w 4823"/>
                <a:gd name="T5" fmla="*/ 4233 h 4444"/>
                <a:gd name="T6" fmla="*/ 1275 w 4823"/>
                <a:gd name="T7" fmla="*/ 3537 h 4444"/>
                <a:gd name="T8" fmla="*/ 848 w 4823"/>
                <a:gd name="T9" fmla="*/ 3818 h 4444"/>
                <a:gd name="T10" fmla="*/ 942 w 4823"/>
                <a:gd name="T11" fmla="*/ 3506 h 4444"/>
                <a:gd name="T12" fmla="*/ 635 w 4823"/>
                <a:gd name="T13" fmla="*/ 3138 h 4444"/>
                <a:gd name="T14" fmla="*/ 169 w 4823"/>
                <a:gd name="T15" fmla="*/ 3057 h 4444"/>
                <a:gd name="T16" fmla="*/ 664 w 4823"/>
                <a:gd name="T17" fmla="*/ 2808 h 4444"/>
                <a:gd name="T18" fmla="*/ 349 w 4823"/>
                <a:gd name="T19" fmla="*/ 2473 h 4444"/>
                <a:gd name="T20" fmla="*/ 1867 w 4823"/>
                <a:gd name="T21" fmla="*/ 2194 h 4444"/>
                <a:gd name="T22" fmla="*/ 2131 w 4823"/>
                <a:gd name="T23" fmla="*/ 2373 h 4444"/>
                <a:gd name="T24" fmla="*/ 2992 w 4823"/>
                <a:gd name="T25" fmla="*/ 1328 h 4444"/>
                <a:gd name="T26" fmla="*/ 3416 w 4823"/>
                <a:gd name="T27" fmla="*/ 1235 h 4444"/>
                <a:gd name="T28" fmla="*/ 3234 w 4823"/>
                <a:gd name="T29" fmla="*/ 960 h 4444"/>
                <a:gd name="T30" fmla="*/ 3624 w 4823"/>
                <a:gd name="T31" fmla="*/ 324 h 4444"/>
                <a:gd name="T32" fmla="*/ 4065 w 4823"/>
                <a:gd name="T33" fmla="*/ 244 h 4444"/>
                <a:gd name="T34" fmla="*/ 3710 w 4823"/>
                <a:gd name="T35" fmla="*/ 644 h 4444"/>
                <a:gd name="T36" fmla="*/ 4405 w 4823"/>
                <a:gd name="T37" fmla="*/ 610 h 4444"/>
                <a:gd name="T38" fmla="*/ 4593 w 4823"/>
                <a:gd name="T39" fmla="*/ 931 h 4444"/>
                <a:gd name="T40" fmla="*/ 4215 w 4823"/>
                <a:gd name="T41" fmla="*/ 1522 h 4444"/>
                <a:gd name="T42" fmla="*/ 4756 w 4823"/>
                <a:gd name="T43" fmla="*/ 1386 h 4444"/>
                <a:gd name="T44" fmla="*/ 4648 w 4823"/>
                <a:gd name="T45" fmla="*/ 1750 h 4444"/>
                <a:gd name="T46" fmla="*/ 4274 w 4823"/>
                <a:gd name="T47" fmla="*/ 1994 h 4444"/>
                <a:gd name="T48" fmla="*/ 4571 w 4823"/>
                <a:gd name="T49" fmla="*/ 2245 h 4444"/>
                <a:gd name="T50" fmla="*/ 4758 w 4823"/>
                <a:gd name="T51" fmla="*/ 2604 h 4444"/>
                <a:gd name="T52" fmla="*/ 4089 w 4823"/>
                <a:gd name="T53" fmla="*/ 2813 h 4444"/>
                <a:gd name="T54" fmla="*/ 4587 w 4823"/>
                <a:gd name="T55" fmla="*/ 3057 h 4444"/>
                <a:gd name="T56" fmla="*/ 4116 w 4823"/>
                <a:gd name="T57" fmla="*/ 3146 h 4444"/>
                <a:gd name="T58" fmla="*/ 3806 w 4823"/>
                <a:gd name="T59" fmla="*/ 3512 h 4444"/>
                <a:gd name="T60" fmla="*/ 3908 w 4823"/>
                <a:gd name="T61" fmla="*/ 3818 h 4444"/>
                <a:gd name="T62" fmla="*/ 3476 w 4823"/>
                <a:gd name="T63" fmla="*/ 3540 h 4444"/>
                <a:gd name="T64" fmla="*/ 3389 w 4823"/>
                <a:gd name="T65" fmla="*/ 4231 h 4444"/>
                <a:gd name="T66" fmla="*/ 3040 w 4823"/>
                <a:gd name="T67" fmla="*/ 4360 h 4444"/>
                <a:gd name="T68" fmla="*/ 2524 w 4823"/>
                <a:gd name="T69" fmla="*/ 3885 h 4444"/>
                <a:gd name="T70" fmla="*/ 2378 w 4823"/>
                <a:gd name="T71" fmla="*/ 4375 h 4444"/>
                <a:gd name="T72" fmla="*/ 2658 w 4823"/>
                <a:gd name="T73" fmla="*/ 3173 h 4444"/>
                <a:gd name="T74" fmla="*/ 2717 w 4823"/>
                <a:gd name="T75" fmla="*/ 3334 h 4444"/>
                <a:gd name="T76" fmla="*/ 1340 w 4823"/>
                <a:gd name="T77" fmla="*/ 2753 h 4444"/>
                <a:gd name="T78" fmla="*/ 1545 w 4823"/>
                <a:gd name="T79" fmla="*/ 3031 h 4444"/>
                <a:gd name="T80" fmla="*/ 1340 w 4823"/>
                <a:gd name="T81" fmla="*/ 2753 h 4444"/>
                <a:gd name="T82" fmla="*/ 3590 w 4823"/>
                <a:gd name="T83" fmla="*/ 2543 h 4444"/>
                <a:gd name="T84" fmla="*/ 3656 w 4823"/>
                <a:gd name="T85" fmla="*/ 2168 h 4444"/>
                <a:gd name="T86" fmla="*/ 2594 w 4823"/>
                <a:gd name="T87" fmla="*/ 2113 h 4444"/>
                <a:gd name="T88" fmla="*/ 2865 w 4823"/>
                <a:gd name="T89" fmla="*/ 2269 h 4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23" h="4444">
                  <a:moveTo>
                    <a:pt x="2191" y="4444"/>
                  </a:moveTo>
                  <a:cubicBezTo>
                    <a:pt x="2204" y="4382"/>
                    <a:pt x="2249" y="4158"/>
                    <a:pt x="2249" y="4075"/>
                  </a:cubicBezTo>
                  <a:cubicBezTo>
                    <a:pt x="2249" y="4034"/>
                    <a:pt x="2238" y="3958"/>
                    <a:pt x="2225" y="3885"/>
                  </a:cubicBezTo>
                  <a:cubicBezTo>
                    <a:pt x="2103" y="3875"/>
                    <a:pt x="1984" y="3853"/>
                    <a:pt x="1869" y="3821"/>
                  </a:cubicBezTo>
                  <a:cubicBezTo>
                    <a:pt x="1829" y="3885"/>
                    <a:pt x="1792" y="3952"/>
                    <a:pt x="1778" y="3990"/>
                  </a:cubicBezTo>
                  <a:cubicBezTo>
                    <a:pt x="1750" y="4067"/>
                    <a:pt x="1723" y="4291"/>
                    <a:pt x="1715" y="4358"/>
                  </a:cubicBezTo>
                  <a:cubicBezTo>
                    <a:pt x="1710" y="4315"/>
                    <a:pt x="1649" y="4262"/>
                    <a:pt x="1564" y="4231"/>
                  </a:cubicBezTo>
                  <a:cubicBezTo>
                    <a:pt x="1521" y="4216"/>
                    <a:pt x="1479" y="4208"/>
                    <a:pt x="1445" y="4208"/>
                  </a:cubicBezTo>
                  <a:cubicBezTo>
                    <a:pt x="1408" y="4208"/>
                    <a:pt x="1379" y="4217"/>
                    <a:pt x="1364" y="4233"/>
                  </a:cubicBezTo>
                  <a:cubicBezTo>
                    <a:pt x="1398" y="4179"/>
                    <a:pt x="1517" y="3984"/>
                    <a:pt x="1545" y="3906"/>
                  </a:cubicBezTo>
                  <a:cubicBezTo>
                    <a:pt x="1559" y="3867"/>
                    <a:pt x="1575" y="3792"/>
                    <a:pt x="1588" y="3719"/>
                  </a:cubicBezTo>
                  <a:cubicBezTo>
                    <a:pt x="1477" y="3668"/>
                    <a:pt x="1373" y="3607"/>
                    <a:pt x="1275" y="3537"/>
                  </a:cubicBezTo>
                  <a:cubicBezTo>
                    <a:pt x="1216" y="3584"/>
                    <a:pt x="1157" y="3634"/>
                    <a:pt x="1131" y="3665"/>
                  </a:cubicBezTo>
                  <a:cubicBezTo>
                    <a:pt x="1079" y="3727"/>
                    <a:pt x="977" y="3928"/>
                    <a:pt x="947" y="3989"/>
                  </a:cubicBezTo>
                  <a:cubicBezTo>
                    <a:pt x="957" y="3947"/>
                    <a:pt x="917" y="3876"/>
                    <a:pt x="848" y="3818"/>
                  </a:cubicBezTo>
                  <a:cubicBezTo>
                    <a:pt x="792" y="3771"/>
                    <a:pt x="732" y="3745"/>
                    <a:pt x="690" y="3745"/>
                  </a:cubicBezTo>
                  <a:cubicBezTo>
                    <a:pt x="678" y="3745"/>
                    <a:pt x="668" y="3747"/>
                    <a:pt x="660" y="3751"/>
                  </a:cubicBezTo>
                  <a:cubicBezTo>
                    <a:pt x="710" y="3712"/>
                    <a:pt x="889" y="3569"/>
                    <a:pt x="942" y="3506"/>
                  </a:cubicBezTo>
                  <a:cubicBezTo>
                    <a:pt x="968" y="3475"/>
                    <a:pt x="1008" y="3409"/>
                    <a:pt x="1046" y="3344"/>
                  </a:cubicBezTo>
                  <a:cubicBezTo>
                    <a:pt x="960" y="3259"/>
                    <a:pt x="882" y="3166"/>
                    <a:pt x="814" y="3067"/>
                  </a:cubicBezTo>
                  <a:cubicBezTo>
                    <a:pt x="742" y="3091"/>
                    <a:pt x="670" y="3117"/>
                    <a:pt x="635" y="3138"/>
                  </a:cubicBezTo>
                  <a:cubicBezTo>
                    <a:pt x="564" y="3179"/>
                    <a:pt x="400" y="3333"/>
                    <a:pt x="351" y="3379"/>
                  </a:cubicBezTo>
                  <a:cubicBezTo>
                    <a:pt x="375" y="3343"/>
                    <a:pt x="362" y="3263"/>
                    <a:pt x="316" y="3185"/>
                  </a:cubicBezTo>
                  <a:cubicBezTo>
                    <a:pt x="272" y="3108"/>
                    <a:pt x="211" y="3057"/>
                    <a:pt x="169" y="3057"/>
                  </a:cubicBezTo>
                  <a:cubicBezTo>
                    <a:pt x="167" y="3057"/>
                    <a:pt x="165" y="3057"/>
                    <a:pt x="163" y="3058"/>
                  </a:cubicBezTo>
                  <a:cubicBezTo>
                    <a:pt x="223" y="3038"/>
                    <a:pt x="440" y="2965"/>
                    <a:pt x="511" y="2924"/>
                  </a:cubicBezTo>
                  <a:cubicBezTo>
                    <a:pt x="547" y="2903"/>
                    <a:pt x="607" y="2856"/>
                    <a:pt x="664" y="2808"/>
                  </a:cubicBezTo>
                  <a:cubicBezTo>
                    <a:pt x="613" y="2699"/>
                    <a:pt x="571" y="2585"/>
                    <a:pt x="541" y="2467"/>
                  </a:cubicBezTo>
                  <a:cubicBezTo>
                    <a:pt x="518" y="2466"/>
                    <a:pt x="494" y="2466"/>
                    <a:pt x="472" y="2466"/>
                  </a:cubicBezTo>
                  <a:cubicBezTo>
                    <a:pt x="422" y="2466"/>
                    <a:pt x="377" y="2468"/>
                    <a:pt x="349" y="2473"/>
                  </a:cubicBezTo>
                  <a:cubicBezTo>
                    <a:pt x="269" y="2487"/>
                    <a:pt x="61" y="2575"/>
                    <a:pt x="0" y="2602"/>
                  </a:cubicBezTo>
                  <a:cubicBezTo>
                    <a:pt x="23" y="2585"/>
                    <a:pt x="37" y="2544"/>
                    <a:pt x="39" y="2491"/>
                  </a:cubicBezTo>
                  <a:cubicBezTo>
                    <a:pt x="687" y="2262"/>
                    <a:pt x="1270" y="2388"/>
                    <a:pt x="1867" y="2194"/>
                  </a:cubicBezTo>
                  <a:cubicBezTo>
                    <a:pt x="1871" y="2222"/>
                    <a:pt x="1881" y="2251"/>
                    <a:pt x="1897" y="2279"/>
                  </a:cubicBezTo>
                  <a:cubicBezTo>
                    <a:pt x="1937" y="2348"/>
                    <a:pt x="2004" y="2390"/>
                    <a:pt x="2066" y="2390"/>
                  </a:cubicBezTo>
                  <a:cubicBezTo>
                    <a:pt x="2089" y="2390"/>
                    <a:pt x="2111" y="2384"/>
                    <a:pt x="2131" y="2373"/>
                  </a:cubicBezTo>
                  <a:cubicBezTo>
                    <a:pt x="2206" y="2329"/>
                    <a:pt x="2222" y="2218"/>
                    <a:pt x="2167" y="2123"/>
                  </a:cubicBezTo>
                  <a:cubicBezTo>
                    <a:pt x="2158" y="2108"/>
                    <a:pt x="2149" y="2094"/>
                    <a:pt x="2138" y="2082"/>
                  </a:cubicBezTo>
                  <a:cubicBezTo>
                    <a:pt x="2415" y="1942"/>
                    <a:pt x="2697" y="1712"/>
                    <a:pt x="2992" y="1328"/>
                  </a:cubicBezTo>
                  <a:cubicBezTo>
                    <a:pt x="3056" y="1244"/>
                    <a:pt x="3117" y="1156"/>
                    <a:pt x="3174" y="1062"/>
                  </a:cubicBezTo>
                  <a:cubicBezTo>
                    <a:pt x="3191" y="1095"/>
                    <a:pt x="3220" y="1130"/>
                    <a:pt x="3258" y="1162"/>
                  </a:cubicBezTo>
                  <a:cubicBezTo>
                    <a:pt x="3314" y="1209"/>
                    <a:pt x="3374" y="1235"/>
                    <a:pt x="3416" y="1235"/>
                  </a:cubicBezTo>
                  <a:cubicBezTo>
                    <a:pt x="3435" y="1235"/>
                    <a:pt x="3450" y="1230"/>
                    <a:pt x="3459" y="1219"/>
                  </a:cubicBezTo>
                  <a:cubicBezTo>
                    <a:pt x="3489" y="1182"/>
                    <a:pt x="3449" y="1098"/>
                    <a:pt x="3368" y="1031"/>
                  </a:cubicBezTo>
                  <a:cubicBezTo>
                    <a:pt x="3323" y="992"/>
                    <a:pt x="3274" y="968"/>
                    <a:pt x="3234" y="960"/>
                  </a:cubicBezTo>
                  <a:cubicBezTo>
                    <a:pt x="3324" y="801"/>
                    <a:pt x="3405" y="630"/>
                    <a:pt x="3477" y="449"/>
                  </a:cubicBezTo>
                  <a:cubicBezTo>
                    <a:pt x="3478" y="450"/>
                    <a:pt x="3480" y="451"/>
                    <a:pt x="3481" y="452"/>
                  </a:cubicBezTo>
                  <a:cubicBezTo>
                    <a:pt x="3540" y="405"/>
                    <a:pt x="3598" y="355"/>
                    <a:pt x="3624" y="324"/>
                  </a:cubicBezTo>
                  <a:cubicBezTo>
                    <a:pt x="3677" y="261"/>
                    <a:pt x="3779" y="60"/>
                    <a:pt x="3809" y="0"/>
                  </a:cubicBezTo>
                  <a:cubicBezTo>
                    <a:pt x="3799" y="42"/>
                    <a:pt x="3838" y="112"/>
                    <a:pt x="3908" y="171"/>
                  </a:cubicBezTo>
                  <a:cubicBezTo>
                    <a:pt x="3964" y="217"/>
                    <a:pt x="4024" y="244"/>
                    <a:pt x="4065" y="244"/>
                  </a:cubicBezTo>
                  <a:cubicBezTo>
                    <a:pt x="4077" y="244"/>
                    <a:pt x="4087" y="242"/>
                    <a:pt x="4095" y="238"/>
                  </a:cubicBezTo>
                  <a:cubicBezTo>
                    <a:pt x="4046" y="277"/>
                    <a:pt x="3867" y="419"/>
                    <a:pt x="3814" y="483"/>
                  </a:cubicBezTo>
                  <a:cubicBezTo>
                    <a:pt x="3787" y="514"/>
                    <a:pt x="3747" y="580"/>
                    <a:pt x="3710" y="644"/>
                  </a:cubicBezTo>
                  <a:cubicBezTo>
                    <a:pt x="3796" y="729"/>
                    <a:pt x="3873" y="822"/>
                    <a:pt x="3942" y="922"/>
                  </a:cubicBezTo>
                  <a:cubicBezTo>
                    <a:pt x="4013" y="898"/>
                    <a:pt x="4085" y="871"/>
                    <a:pt x="4121" y="851"/>
                  </a:cubicBezTo>
                  <a:cubicBezTo>
                    <a:pt x="4191" y="810"/>
                    <a:pt x="4356" y="656"/>
                    <a:pt x="4405" y="610"/>
                  </a:cubicBezTo>
                  <a:cubicBezTo>
                    <a:pt x="4381" y="645"/>
                    <a:pt x="4394" y="725"/>
                    <a:pt x="4439" y="804"/>
                  </a:cubicBezTo>
                  <a:cubicBezTo>
                    <a:pt x="4483" y="881"/>
                    <a:pt x="4544" y="931"/>
                    <a:pt x="4587" y="931"/>
                  </a:cubicBezTo>
                  <a:cubicBezTo>
                    <a:pt x="4589" y="931"/>
                    <a:pt x="4591" y="931"/>
                    <a:pt x="4593" y="931"/>
                  </a:cubicBezTo>
                  <a:cubicBezTo>
                    <a:pt x="4532" y="951"/>
                    <a:pt x="4316" y="1024"/>
                    <a:pt x="4244" y="1065"/>
                  </a:cubicBezTo>
                  <a:cubicBezTo>
                    <a:pt x="4209" y="1085"/>
                    <a:pt x="4149" y="1133"/>
                    <a:pt x="4091" y="1181"/>
                  </a:cubicBezTo>
                  <a:cubicBezTo>
                    <a:pt x="4143" y="1289"/>
                    <a:pt x="4184" y="1403"/>
                    <a:pt x="4215" y="1522"/>
                  </a:cubicBezTo>
                  <a:cubicBezTo>
                    <a:pt x="4238" y="1522"/>
                    <a:pt x="4261" y="1523"/>
                    <a:pt x="4283" y="1523"/>
                  </a:cubicBezTo>
                  <a:cubicBezTo>
                    <a:pt x="4333" y="1523"/>
                    <a:pt x="4379" y="1521"/>
                    <a:pt x="4407" y="1516"/>
                  </a:cubicBezTo>
                  <a:cubicBezTo>
                    <a:pt x="4487" y="1502"/>
                    <a:pt x="4694" y="1413"/>
                    <a:pt x="4756" y="1386"/>
                  </a:cubicBezTo>
                  <a:cubicBezTo>
                    <a:pt x="4721" y="1412"/>
                    <a:pt x="4706" y="1491"/>
                    <a:pt x="4722" y="1581"/>
                  </a:cubicBezTo>
                  <a:cubicBezTo>
                    <a:pt x="4738" y="1672"/>
                    <a:pt x="4781" y="1743"/>
                    <a:pt x="4823" y="1753"/>
                  </a:cubicBezTo>
                  <a:cubicBezTo>
                    <a:pt x="4792" y="1752"/>
                    <a:pt x="4721" y="1750"/>
                    <a:pt x="4648" y="1750"/>
                  </a:cubicBezTo>
                  <a:cubicBezTo>
                    <a:pt x="4571" y="1750"/>
                    <a:pt x="4491" y="1752"/>
                    <a:pt x="4450" y="1759"/>
                  </a:cubicBezTo>
                  <a:cubicBezTo>
                    <a:pt x="4409" y="1766"/>
                    <a:pt x="4336" y="1791"/>
                    <a:pt x="4266" y="1816"/>
                  </a:cubicBezTo>
                  <a:cubicBezTo>
                    <a:pt x="4271" y="1875"/>
                    <a:pt x="4274" y="1934"/>
                    <a:pt x="4274" y="1994"/>
                  </a:cubicBezTo>
                  <a:cubicBezTo>
                    <a:pt x="4274" y="2056"/>
                    <a:pt x="4271" y="2118"/>
                    <a:pt x="4265" y="2178"/>
                  </a:cubicBezTo>
                  <a:cubicBezTo>
                    <a:pt x="4335" y="2206"/>
                    <a:pt x="4408" y="2232"/>
                    <a:pt x="4448" y="2239"/>
                  </a:cubicBezTo>
                  <a:cubicBezTo>
                    <a:pt x="4476" y="2244"/>
                    <a:pt x="4521" y="2245"/>
                    <a:pt x="4571" y="2245"/>
                  </a:cubicBezTo>
                  <a:cubicBezTo>
                    <a:pt x="4665" y="2245"/>
                    <a:pt x="4777" y="2239"/>
                    <a:pt x="4820" y="2236"/>
                  </a:cubicBezTo>
                  <a:cubicBezTo>
                    <a:pt x="4779" y="2248"/>
                    <a:pt x="4738" y="2318"/>
                    <a:pt x="4722" y="2408"/>
                  </a:cubicBezTo>
                  <a:cubicBezTo>
                    <a:pt x="4706" y="2499"/>
                    <a:pt x="4722" y="2580"/>
                    <a:pt x="4758" y="2604"/>
                  </a:cubicBezTo>
                  <a:cubicBezTo>
                    <a:pt x="4699" y="2580"/>
                    <a:pt x="4486" y="2496"/>
                    <a:pt x="4405" y="2482"/>
                  </a:cubicBezTo>
                  <a:cubicBezTo>
                    <a:pt x="4365" y="2475"/>
                    <a:pt x="4288" y="2473"/>
                    <a:pt x="4213" y="2473"/>
                  </a:cubicBezTo>
                  <a:cubicBezTo>
                    <a:pt x="4183" y="2591"/>
                    <a:pt x="4140" y="2705"/>
                    <a:pt x="4089" y="2813"/>
                  </a:cubicBezTo>
                  <a:cubicBezTo>
                    <a:pt x="4145" y="2863"/>
                    <a:pt x="4204" y="2911"/>
                    <a:pt x="4239" y="2932"/>
                  </a:cubicBezTo>
                  <a:cubicBezTo>
                    <a:pt x="4310" y="2973"/>
                    <a:pt x="4526" y="3038"/>
                    <a:pt x="4590" y="3057"/>
                  </a:cubicBezTo>
                  <a:lnTo>
                    <a:pt x="4587" y="3057"/>
                  </a:lnTo>
                  <a:cubicBezTo>
                    <a:pt x="4544" y="3057"/>
                    <a:pt x="4483" y="3108"/>
                    <a:pt x="4439" y="3185"/>
                  </a:cubicBezTo>
                  <a:cubicBezTo>
                    <a:pt x="4393" y="3265"/>
                    <a:pt x="4380" y="3347"/>
                    <a:pt x="4406" y="3381"/>
                  </a:cubicBezTo>
                  <a:cubicBezTo>
                    <a:pt x="4359" y="3339"/>
                    <a:pt x="4187" y="3187"/>
                    <a:pt x="4116" y="3146"/>
                  </a:cubicBezTo>
                  <a:cubicBezTo>
                    <a:pt x="4080" y="3125"/>
                    <a:pt x="4009" y="3097"/>
                    <a:pt x="3939" y="3071"/>
                  </a:cubicBezTo>
                  <a:cubicBezTo>
                    <a:pt x="3870" y="3171"/>
                    <a:pt x="3792" y="3264"/>
                    <a:pt x="3705" y="3348"/>
                  </a:cubicBezTo>
                  <a:cubicBezTo>
                    <a:pt x="3741" y="3414"/>
                    <a:pt x="3780" y="3481"/>
                    <a:pt x="3806" y="3512"/>
                  </a:cubicBezTo>
                  <a:cubicBezTo>
                    <a:pt x="3859" y="3575"/>
                    <a:pt x="4039" y="3710"/>
                    <a:pt x="4093" y="3750"/>
                  </a:cubicBezTo>
                  <a:cubicBezTo>
                    <a:pt x="4085" y="3746"/>
                    <a:pt x="4076" y="3745"/>
                    <a:pt x="4065" y="3745"/>
                  </a:cubicBezTo>
                  <a:cubicBezTo>
                    <a:pt x="4024" y="3745"/>
                    <a:pt x="3964" y="3771"/>
                    <a:pt x="3908" y="3818"/>
                  </a:cubicBezTo>
                  <a:cubicBezTo>
                    <a:pt x="3837" y="3877"/>
                    <a:pt x="3797" y="3950"/>
                    <a:pt x="3809" y="3991"/>
                  </a:cubicBezTo>
                  <a:cubicBezTo>
                    <a:pt x="3779" y="3935"/>
                    <a:pt x="3670" y="3734"/>
                    <a:pt x="3617" y="3671"/>
                  </a:cubicBezTo>
                  <a:cubicBezTo>
                    <a:pt x="3591" y="3640"/>
                    <a:pt x="3533" y="3589"/>
                    <a:pt x="3476" y="3540"/>
                  </a:cubicBezTo>
                  <a:cubicBezTo>
                    <a:pt x="3378" y="3610"/>
                    <a:pt x="3273" y="3671"/>
                    <a:pt x="3162" y="3721"/>
                  </a:cubicBezTo>
                  <a:cubicBezTo>
                    <a:pt x="3173" y="3795"/>
                    <a:pt x="3187" y="3871"/>
                    <a:pt x="3201" y="3909"/>
                  </a:cubicBezTo>
                  <a:cubicBezTo>
                    <a:pt x="3229" y="3986"/>
                    <a:pt x="3352" y="4175"/>
                    <a:pt x="3389" y="4231"/>
                  </a:cubicBezTo>
                  <a:cubicBezTo>
                    <a:pt x="3374" y="4216"/>
                    <a:pt x="3346" y="4208"/>
                    <a:pt x="3311" y="4208"/>
                  </a:cubicBezTo>
                  <a:cubicBezTo>
                    <a:pt x="3276" y="4208"/>
                    <a:pt x="3234" y="4216"/>
                    <a:pt x="3192" y="4231"/>
                  </a:cubicBezTo>
                  <a:cubicBezTo>
                    <a:pt x="3105" y="4263"/>
                    <a:pt x="3043" y="4317"/>
                    <a:pt x="3040" y="4360"/>
                  </a:cubicBezTo>
                  <a:cubicBezTo>
                    <a:pt x="3031" y="4297"/>
                    <a:pt x="2997" y="4071"/>
                    <a:pt x="2969" y="3994"/>
                  </a:cubicBezTo>
                  <a:cubicBezTo>
                    <a:pt x="2955" y="3955"/>
                    <a:pt x="2918" y="3888"/>
                    <a:pt x="2881" y="3823"/>
                  </a:cubicBezTo>
                  <a:cubicBezTo>
                    <a:pt x="2766" y="3855"/>
                    <a:pt x="2647" y="3876"/>
                    <a:pt x="2524" y="3885"/>
                  </a:cubicBezTo>
                  <a:cubicBezTo>
                    <a:pt x="2510" y="3959"/>
                    <a:pt x="2496" y="4034"/>
                    <a:pt x="2496" y="4075"/>
                  </a:cubicBezTo>
                  <a:cubicBezTo>
                    <a:pt x="2496" y="4157"/>
                    <a:pt x="2548" y="4376"/>
                    <a:pt x="2563" y="4442"/>
                  </a:cubicBezTo>
                  <a:cubicBezTo>
                    <a:pt x="2545" y="4403"/>
                    <a:pt x="2469" y="4375"/>
                    <a:pt x="2378" y="4375"/>
                  </a:cubicBezTo>
                  <a:cubicBezTo>
                    <a:pt x="2285" y="4375"/>
                    <a:pt x="2208" y="4405"/>
                    <a:pt x="2191" y="4444"/>
                  </a:cubicBezTo>
                  <a:moveTo>
                    <a:pt x="2777" y="3150"/>
                  </a:moveTo>
                  <a:cubicBezTo>
                    <a:pt x="2742" y="3150"/>
                    <a:pt x="2701" y="3158"/>
                    <a:pt x="2658" y="3173"/>
                  </a:cubicBezTo>
                  <a:cubicBezTo>
                    <a:pt x="2560" y="3209"/>
                    <a:pt x="2493" y="3274"/>
                    <a:pt x="2509" y="3319"/>
                  </a:cubicBezTo>
                  <a:cubicBezTo>
                    <a:pt x="2518" y="3344"/>
                    <a:pt x="2552" y="3357"/>
                    <a:pt x="2598" y="3357"/>
                  </a:cubicBezTo>
                  <a:cubicBezTo>
                    <a:pt x="2633" y="3357"/>
                    <a:pt x="2674" y="3349"/>
                    <a:pt x="2717" y="3334"/>
                  </a:cubicBezTo>
                  <a:cubicBezTo>
                    <a:pt x="2816" y="3298"/>
                    <a:pt x="2882" y="3233"/>
                    <a:pt x="2866" y="3189"/>
                  </a:cubicBezTo>
                  <a:cubicBezTo>
                    <a:pt x="2857" y="3163"/>
                    <a:pt x="2823" y="3150"/>
                    <a:pt x="2777" y="3150"/>
                  </a:cubicBezTo>
                  <a:close/>
                  <a:moveTo>
                    <a:pt x="1340" y="2753"/>
                  </a:moveTo>
                  <a:cubicBezTo>
                    <a:pt x="1321" y="2753"/>
                    <a:pt x="1306" y="2759"/>
                    <a:pt x="1296" y="2770"/>
                  </a:cubicBezTo>
                  <a:cubicBezTo>
                    <a:pt x="1266" y="2806"/>
                    <a:pt x="1307" y="2890"/>
                    <a:pt x="1387" y="2958"/>
                  </a:cubicBezTo>
                  <a:cubicBezTo>
                    <a:pt x="1443" y="3004"/>
                    <a:pt x="1503" y="3031"/>
                    <a:pt x="1545" y="3031"/>
                  </a:cubicBezTo>
                  <a:cubicBezTo>
                    <a:pt x="1563" y="3031"/>
                    <a:pt x="1578" y="3026"/>
                    <a:pt x="1588" y="3014"/>
                  </a:cubicBezTo>
                  <a:cubicBezTo>
                    <a:pt x="1618" y="2978"/>
                    <a:pt x="1578" y="2894"/>
                    <a:pt x="1497" y="2827"/>
                  </a:cubicBezTo>
                  <a:cubicBezTo>
                    <a:pt x="1441" y="2780"/>
                    <a:pt x="1381" y="2753"/>
                    <a:pt x="1340" y="2753"/>
                  </a:cubicBezTo>
                  <a:close/>
                  <a:moveTo>
                    <a:pt x="3649" y="2168"/>
                  </a:moveTo>
                  <a:cubicBezTo>
                    <a:pt x="3605" y="2168"/>
                    <a:pt x="3556" y="2242"/>
                    <a:pt x="3539" y="2341"/>
                  </a:cubicBezTo>
                  <a:cubicBezTo>
                    <a:pt x="3521" y="2444"/>
                    <a:pt x="3544" y="2535"/>
                    <a:pt x="3590" y="2543"/>
                  </a:cubicBezTo>
                  <a:cubicBezTo>
                    <a:pt x="3592" y="2543"/>
                    <a:pt x="3595" y="2543"/>
                    <a:pt x="3597" y="2543"/>
                  </a:cubicBezTo>
                  <a:cubicBezTo>
                    <a:pt x="3642" y="2543"/>
                    <a:pt x="3690" y="2469"/>
                    <a:pt x="3707" y="2370"/>
                  </a:cubicBezTo>
                  <a:cubicBezTo>
                    <a:pt x="3726" y="2267"/>
                    <a:pt x="3703" y="2177"/>
                    <a:pt x="3656" y="2168"/>
                  </a:cubicBezTo>
                  <a:cubicBezTo>
                    <a:pt x="3654" y="2168"/>
                    <a:pt x="3652" y="2168"/>
                    <a:pt x="3649" y="2168"/>
                  </a:cubicBezTo>
                  <a:close/>
                  <a:moveTo>
                    <a:pt x="2764" y="2002"/>
                  </a:moveTo>
                  <a:cubicBezTo>
                    <a:pt x="2702" y="2002"/>
                    <a:pt x="2634" y="2043"/>
                    <a:pt x="2594" y="2113"/>
                  </a:cubicBezTo>
                  <a:cubicBezTo>
                    <a:pt x="2539" y="2208"/>
                    <a:pt x="2556" y="2320"/>
                    <a:pt x="2630" y="2363"/>
                  </a:cubicBezTo>
                  <a:cubicBezTo>
                    <a:pt x="2650" y="2374"/>
                    <a:pt x="2672" y="2380"/>
                    <a:pt x="2695" y="2380"/>
                  </a:cubicBezTo>
                  <a:cubicBezTo>
                    <a:pt x="2757" y="2380"/>
                    <a:pt x="2824" y="2338"/>
                    <a:pt x="2865" y="2269"/>
                  </a:cubicBezTo>
                  <a:cubicBezTo>
                    <a:pt x="2919" y="2174"/>
                    <a:pt x="2903" y="2062"/>
                    <a:pt x="2829" y="2019"/>
                  </a:cubicBezTo>
                  <a:cubicBezTo>
                    <a:pt x="2809" y="2007"/>
                    <a:pt x="2787" y="2002"/>
                    <a:pt x="2764" y="2002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73593E00-3F45-D144-B5AE-19FC0E904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0800" y="3529013"/>
              <a:ext cx="728663" cy="606425"/>
            </a:xfrm>
            <a:custGeom>
              <a:avLst/>
              <a:gdLst>
                <a:gd name="T0" fmla="*/ 100 w 3544"/>
                <a:gd name="T1" fmla="*/ 2864 h 2947"/>
                <a:gd name="T2" fmla="*/ 175 w 3544"/>
                <a:gd name="T3" fmla="*/ 2695 h 2947"/>
                <a:gd name="T4" fmla="*/ 557 w 3544"/>
                <a:gd name="T5" fmla="*/ 2628 h 2947"/>
                <a:gd name="T6" fmla="*/ 557 w 3544"/>
                <a:gd name="T7" fmla="*/ 2266 h 2947"/>
                <a:gd name="T8" fmla="*/ 251 w 3544"/>
                <a:gd name="T9" fmla="*/ 2199 h 2947"/>
                <a:gd name="T10" fmla="*/ 100 w 3544"/>
                <a:gd name="T11" fmla="*/ 2037 h 2947"/>
                <a:gd name="T12" fmla="*/ 418 w 3544"/>
                <a:gd name="T13" fmla="*/ 1963 h 2947"/>
                <a:gd name="T14" fmla="*/ 734 w 3544"/>
                <a:gd name="T15" fmla="*/ 1632 h 2947"/>
                <a:gd name="T16" fmla="*/ 232 w 3544"/>
                <a:gd name="T17" fmla="*/ 1387 h 2947"/>
                <a:gd name="T18" fmla="*/ 383 w 3544"/>
                <a:gd name="T19" fmla="*/ 1260 h 2947"/>
                <a:gd name="T20" fmla="*/ 707 w 3544"/>
                <a:gd name="T21" fmla="*/ 1299 h 2947"/>
                <a:gd name="T22" fmla="*/ 1117 w 3544"/>
                <a:gd name="T23" fmla="*/ 1096 h 2947"/>
                <a:gd name="T24" fmla="*/ 729 w 3544"/>
                <a:gd name="T25" fmla="*/ 695 h 2947"/>
                <a:gd name="T26" fmla="*/ 915 w 3544"/>
                <a:gd name="T27" fmla="*/ 627 h 2947"/>
                <a:gd name="T28" fmla="*/ 1205 w 3544"/>
                <a:gd name="T29" fmla="*/ 774 h 2947"/>
                <a:gd name="T30" fmla="*/ 1660 w 3544"/>
                <a:gd name="T31" fmla="*/ 723 h 2947"/>
                <a:gd name="T32" fmla="*/ 1433 w 3544"/>
                <a:gd name="T33" fmla="*/ 214 h 2947"/>
                <a:gd name="T34" fmla="*/ 1631 w 3544"/>
                <a:gd name="T35" fmla="*/ 213 h 2947"/>
                <a:gd name="T36" fmla="*/ 1854 w 3544"/>
                <a:gd name="T37" fmla="*/ 451 h 2947"/>
                <a:gd name="T38" fmla="*/ 2298 w 3544"/>
                <a:gd name="T39" fmla="*/ 559 h 2947"/>
                <a:gd name="T40" fmla="*/ 2259 w 3544"/>
                <a:gd name="T41" fmla="*/ 3 h 2947"/>
                <a:gd name="T42" fmla="*/ 2632 w 3544"/>
                <a:gd name="T43" fmla="*/ 0 h 2947"/>
                <a:gd name="T44" fmla="*/ 2597 w 3544"/>
                <a:gd name="T45" fmla="*/ 560 h 2947"/>
                <a:gd name="T46" fmla="*/ 3045 w 3544"/>
                <a:gd name="T47" fmla="*/ 454 h 2947"/>
                <a:gd name="T48" fmla="*/ 3259 w 3544"/>
                <a:gd name="T49" fmla="*/ 213 h 2947"/>
                <a:gd name="T50" fmla="*/ 3458 w 3544"/>
                <a:gd name="T51" fmla="*/ 212 h 2947"/>
                <a:gd name="T52" fmla="*/ 3235 w 3544"/>
                <a:gd name="T53" fmla="*/ 726 h 2947"/>
                <a:gd name="T54" fmla="*/ 3301 w 3544"/>
                <a:gd name="T55" fmla="*/ 1416 h 2947"/>
                <a:gd name="T56" fmla="*/ 3235 w 3544"/>
                <a:gd name="T57" fmla="*/ 1430 h 2947"/>
                <a:gd name="T58" fmla="*/ 3059 w 3544"/>
                <a:gd name="T59" fmla="*/ 1784 h 2947"/>
                <a:gd name="T60" fmla="*/ 2064 w 3544"/>
                <a:gd name="T61" fmla="*/ 2468 h 2947"/>
                <a:gd name="T62" fmla="*/ 1934 w 3544"/>
                <a:gd name="T63" fmla="*/ 2650 h 2947"/>
                <a:gd name="T64" fmla="*/ 1226 w 3544"/>
                <a:gd name="T65" fmla="*/ 1901 h 2947"/>
                <a:gd name="T66" fmla="*/ 1166 w 3544"/>
                <a:gd name="T67" fmla="*/ 2276 h 2947"/>
                <a:gd name="T68" fmla="*/ 1284 w 3544"/>
                <a:gd name="T69" fmla="*/ 2104 h 2947"/>
                <a:gd name="T70" fmla="*/ 1226 w 3544"/>
                <a:gd name="T71" fmla="*/ 1901 h 2947"/>
                <a:gd name="T72" fmla="*/ 2241 w 3544"/>
                <a:gd name="T73" fmla="*/ 2048 h 2947"/>
                <a:gd name="T74" fmla="*/ 2638 w 3544"/>
                <a:gd name="T75" fmla="*/ 2048 h 2947"/>
                <a:gd name="T76" fmla="*/ 2225 w 3544"/>
                <a:gd name="T77" fmla="*/ 1088 h 2947"/>
                <a:gd name="T78" fmla="*/ 1956 w 3544"/>
                <a:gd name="T79" fmla="*/ 1256 h 2947"/>
                <a:gd name="T80" fmla="*/ 2164 w 3544"/>
                <a:gd name="T81" fmla="*/ 1271 h 2947"/>
                <a:gd name="T82" fmla="*/ 2225 w 3544"/>
                <a:gd name="T83" fmla="*/ 1088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44" h="2947">
                  <a:moveTo>
                    <a:pt x="106" y="2947"/>
                  </a:moveTo>
                  <a:cubicBezTo>
                    <a:pt x="107" y="2921"/>
                    <a:pt x="106" y="2893"/>
                    <a:pt x="100" y="2864"/>
                  </a:cubicBezTo>
                  <a:cubicBezTo>
                    <a:pt x="84" y="2772"/>
                    <a:pt x="41" y="2702"/>
                    <a:pt x="0" y="2692"/>
                  </a:cubicBezTo>
                  <a:cubicBezTo>
                    <a:pt x="31" y="2693"/>
                    <a:pt x="101" y="2695"/>
                    <a:pt x="175" y="2695"/>
                  </a:cubicBezTo>
                  <a:cubicBezTo>
                    <a:pt x="251" y="2695"/>
                    <a:pt x="331" y="2693"/>
                    <a:pt x="373" y="2685"/>
                  </a:cubicBezTo>
                  <a:cubicBezTo>
                    <a:pt x="413" y="2678"/>
                    <a:pt x="486" y="2654"/>
                    <a:pt x="557" y="2628"/>
                  </a:cubicBezTo>
                  <a:cubicBezTo>
                    <a:pt x="551" y="2570"/>
                    <a:pt x="549" y="2510"/>
                    <a:pt x="549" y="2450"/>
                  </a:cubicBezTo>
                  <a:cubicBezTo>
                    <a:pt x="549" y="2388"/>
                    <a:pt x="551" y="2327"/>
                    <a:pt x="557" y="2266"/>
                  </a:cubicBezTo>
                  <a:cubicBezTo>
                    <a:pt x="487" y="2239"/>
                    <a:pt x="415" y="2213"/>
                    <a:pt x="375" y="2206"/>
                  </a:cubicBezTo>
                  <a:cubicBezTo>
                    <a:pt x="347" y="2201"/>
                    <a:pt x="302" y="2199"/>
                    <a:pt x="251" y="2199"/>
                  </a:cubicBezTo>
                  <a:cubicBezTo>
                    <a:pt x="157" y="2199"/>
                    <a:pt x="46" y="2205"/>
                    <a:pt x="2" y="2208"/>
                  </a:cubicBezTo>
                  <a:cubicBezTo>
                    <a:pt x="43" y="2196"/>
                    <a:pt x="85" y="2126"/>
                    <a:pt x="100" y="2037"/>
                  </a:cubicBezTo>
                  <a:cubicBezTo>
                    <a:pt x="116" y="1946"/>
                    <a:pt x="101" y="1864"/>
                    <a:pt x="65" y="1841"/>
                  </a:cubicBezTo>
                  <a:cubicBezTo>
                    <a:pt x="124" y="1865"/>
                    <a:pt x="336" y="1948"/>
                    <a:pt x="418" y="1963"/>
                  </a:cubicBezTo>
                  <a:cubicBezTo>
                    <a:pt x="458" y="1970"/>
                    <a:pt x="535" y="1972"/>
                    <a:pt x="609" y="1972"/>
                  </a:cubicBezTo>
                  <a:cubicBezTo>
                    <a:pt x="640" y="1854"/>
                    <a:pt x="682" y="1740"/>
                    <a:pt x="734" y="1632"/>
                  </a:cubicBezTo>
                  <a:cubicBezTo>
                    <a:pt x="678" y="1582"/>
                    <a:pt x="619" y="1533"/>
                    <a:pt x="583" y="1513"/>
                  </a:cubicBezTo>
                  <a:cubicBezTo>
                    <a:pt x="513" y="1472"/>
                    <a:pt x="297" y="1406"/>
                    <a:pt x="232" y="1387"/>
                  </a:cubicBezTo>
                  <a:cubicBezTo>
                    <a:pt x="233" y="1387"/>
                    <a:pt x="235" y="1387"/>
                    <a:pt x="236" y="1387"/>
                  </a:cubicBezTo>
                  <a:cubicBezTo>
                    <a:pt x="278" y="1387"/>
                    <a:pt x="339" y="1337"/>
                    <a:pt x="383" y="1260"/>
                  </a:cubicBezTo>
                  <a:cubicBezTo>
                    <a:pt x="430" y="1180"/>
                    <a:pt x="442" y="1098"/>
                    <a:pt x="416" y="1064"/>
                  </a:cubicBezTo>
                  <a:cubicBezTo>
                    <a:pt x="464" y="1106"/>
                    <a:pt x="635" y="1257"/>
                    <a:pt x="707" y="1299"/>
                  </a:cubicBezTo>
                  <a:cubicBezTo>
                    <a:pt x="742" y="1319"/>
                    <a:pt x="814" y="1347"/>
                    <a:pt x="884" y="1373"/>
                  </a:cubicBezTo>
                  <a:cubicBezTo>
                    <a:pt x="953" y="1273"/>
                    <a:pt x="1031" y="1181"/>
                    <a:pt x="1117" y="1096"/>
                  </a:cubicBezTo>
                  <a:cubicBezTo>
                    <a:pt x="1081" y="1030"/>
                    <a:pt x="1042" y="964"/>
                    <a:pt x="1016" y="933"/>
                  </a:cubicBezTo>
                  <a:cubicBezTo>
                    <a:pt x="964" y="870"/>
                    <a:pt x="784" y="735"/>
                    <a:pt x="729" y="695"/>
                  </a:cubicBezTo>
                  <a:cubicBezTo>
                    <a:pt x="737" y="698"/>
                    <a:pt x="747" y="700"/>
                    <a:pt x="757" y="700"/>
                  </a:cubicBezTo>
                  <a:cubicBezTo>
                    <a:pt x="799" y="700"/>
                    <a:pt x="859" y="673"/>
                    <a:pt x="915" y="627"/>
                  </a:cubicBezTo>
                  <a:cubicBezTo>
                    <a:pt x="986" y="567"/>
                    <a:pt x="1026" y="495"/>
                    <a:pt x="1013" y="454"/>
                  </a:cubicBezTo>
                  <a:cubicBezTo>
                    <a:pt x="1043" y="510"/>
                    <a:pt x="1152" y="710"/>
                    <a:pt x="1205" y="774"/>
                  </a:cubicBezTo>
                  <a:cubicBezTo>
                    <a:pt x="1232" y="805"/>
                    <a:pt x="1289" y="856"/>
                    <a:pt x="1346" y="904"/>
                  </a:cubicBezTo>
                  <a:cubicBezTo>
                    <a:pt x="1445" y="834"/>
                    <a:pt x="1550" y="774"/>
                    <a:pt x="1660" y="723"/>
                  </a:cubicBezTo>
                  <a:cubicBezTo>
                    <a:pt x="1649" y="649"/>
                    <a:pt x="1635" y="574"/>
                    <a:pt x="1621" y="535"/>
                  </a:cubicBezTo>
                  <a:cubicBezTo>
                    <a:pt x="1593" y="459"/>
                    <a:pt x="1470" y="270"/>
                    <a:pt x="1433" y="214"/>
                  </a:cubicBezTo>
                  <a:cubicBezTo>
                    <a:pt x="1449" y="229"/>
                    <a:pt x="1477" y="236"/>
                    <a:pt x="1512" y="236"/>
                  </a:cubicBezTo>
                  <a:cubicBezTo>
                    <a:pt x="1547" y="236"/>
                    <a:pt x="1588" y="229"/>
                    <a:pt x="1631" y="213"/>
                  </a:cubicBezTo>
                  <a:cubicBezTo>
                    <a:pt x="1718" y="182"/>
                    <a:pt x="1780" y="127"/>
                    <a:pt x="1782" y="84"/>
                  </a:cubicBezTo>
                  <a:cubicBezTo>
                    <a:pt x="1791" y="147"/>
                    <a:pt x="1826" y="373"/>
                    <a:pt x="1854" y="451"/>
                  </a:cubicBezTo>
                  <a:cubicBezTo>
                    <a:pt x="1868" y="489"/>
                    <a:pt x="1904" y="557"/>
                    <a:pt x="1941" y="622"/>
                  </a:cubicBezTo>
                  <a:cubicBezTo>
                    <a:pt x="2056" y="590"/>
                    <a:pt x="2176" y="569"/>
                    <a:pt x="2298" y="559"/>
                  </a:cubicBezTo>
                  <a:cubicBezTo>
                    <a:pt x="2313" y="486"/>
                    <a:pt x="2326" y="410"/>
                    <a:pt x="2326" y="369"/>
                  </a:cubicBezTo>
                  <a:cubicBezTo>
                    <a:pt x="2326" y="288"/>
                    <a:pt x="2275" y="68"/>
                    <a:pt x="2259" y="3"/>
                  </a:cubicBezTo>
                  <a:cubicBezTo>
                    <a:pt x="2278" y="41"/>
                    <a:pt x="2354" y="70"/>
                    <a:pt x="2445" y="70"/>
                  </a:cubicBezTo>
                  <a:cubicBezTo>
                    <a:pt x="2537" y="70"/>
                    <a:pt x="2615" y="40"/>
                    <a:pt x="2632" y="0"/>
                  </a:cubicBezTo>
                  <a:cubicBezTo>
                    <a:pt x="2619" y="63"/>
                    <a:pt x="2573" y="287"/>
                    <a:pt x="2573" y="369"/>
                  </a:cubicBezTo>
                  <a:cubicBezTo>
                    <a:pt x="2573" y="410"/>
                    <a:pt x="2584" y="486"/>
                    <a:pt x="2597" y="560"/>
                  </a:cubicBezTo>
                  <a:cubicBezTo>
                    <a:pt x="2720" y="570"/>
                    <a:pt x="2839" y="591"/>
                    <a:pt x="2954" y="623"/>
                  </a:cubicBezTo>
                  <a:cubicBezTo>
                    <a:pt x="2993" y="559"/>
                    <a:pt x="3031" y="493"/>
                    <a:pt x="3045" y="454"/>
                  </a:cubicBezTo>
                  <a:cubicBezTo>
                    <a:pt x="3073" y="377"/>
                    <a:pt x="3100" y="154"/>
                    <a:pt x="3107" y="87"/>
                  </a:cubicBezTo>
                  <a:cubicBezTo>
                    <a:pt x="3112" y="129"/>
                    <a:pt x="3174" y="182"/>
                    <a:pt x="3259" y="213"/>
                  </a:cubicBezTo>
                  <a:cubicBezTo>
                    <a:pt x="3302" y="229"/>
                    <a:pt x="3343" y="236"/>
                    <a:pt x="3378" y="236"/>
                  </a:cubicBezTo>
                  <a:cubicBezTo>
                    <a:pt x="3414" y="236"/>
                    <a:pt x="3443" y="228"/>
                    <a:pt x="3458" y="212"/>
                  </a:cubicBezTo>
                  <a:cubicBezTo>
                    <a:pt x="3425" y="266"/>
                    <a:pt x="3306" y="461"/>
                    <a:pt x="3277" y="539"/>
                  </a:cubicBezTo>
                  <a:cubicBezTo>
                    <a:pt x="3263" y="577"/>
                    <a:pt x="3248" y="652"/>
                    <a:pt x="3235" y="726"/>
                  </a:cubicBezTo>
                  <a:cubicBezTo>
                    <a:pt x="3344" y="776"/>
                    <a:pt x="3447" y="836"/>
                    <a:pt x="3544" y="905"/>
                  </a:cubicBezTo>
                  <a:cubicBezTo>
                    <a:pt x="3472" y="1086"/>
                    <a:pt x="3391" y="1257"/>
                    <a:pt x="3301" y="1416"/>
                  </a:cubicBezTo>
                  <a:cubicBezTo>
                    <a:pt x="3293" y="1414"/>
                    <a:pt x="3285" y="1414"/>
                    <a:pt x="3278" y="1414"/>
                  </a:cubicBezTo>
                  <a:cubicBezTo>
                    <a:pt x="3259" y="1414"/>
                    <a:pt x="3244" y="1419"/>
                    <a:pt x="3235" y="1430"/>
                  </a:cubicBezTo>
                  <a:cubicBezTo>
                    <a:pt x="3219" y="1449"/>
                    <a:pt x="3222" y="1482"/>
                    <a:pt x="3241" y="1518"/>
                  </a:cubicBezTo>
                  <a:cubicBezTo>
                    <a:pt x="3184" y="1612"/>
                    <a:pt x="3124" y="1700"/>
                    <a:pt x="3059" y="1784"/>
                  </a:cubicBezTo>
                  <a:cubicBezTo>
                    <a:pt x="2764" y="2168"/>
                    <a:pt x="2482" y="2398"/>
                    <a:pt x="2205" y="2538"/>
                  </a:cubicBezTo>
                  <a:cubicBezTo>
                    <a:pt x="2165" y="2493"/>
                    <a:pt x="2113" y="2468"/>
                    <a:pt x="2064" y="2468"/>
                  </a:cubicBezTo>
                  <a:cubicBezTo>
                    <a:pt x="2042" y="2468"/>
                    <a:pt x="2019" y="2473"/>
                    <a:pt x="2000" y="2485"/>
                  </a:cubicBezTo>
                  <a:cubicBezTo>
                    <a:pt x="1947" y="2515"/>
                    <a:pt x="1923" y="2581"/>
                    <a:pt x="1934" y="2650"/>
                  </a:cubicBezTo>
                  <a:cubicBezTo>
                    <a:pt x="1338" y="2844"/>
                    <a:pt x="754" y="2718"/>
                    <a:pt x="106" y="2947"/>
                  </a:cubicBezTo>
                  <a:moveTo>
                    <a:pt x="1226" y="1901"/>
                  </a:moveTo>
                  <a:cubicBezTo>
                    <a:pt x="1181" y="1901"/>
                    <a:pt x="1132" y="1976"/>
                    <a:pt x="1115" y="2074"/>
                  </a:cubicBezTo>
                  <a:cubicBezTo>
                    <a:pt x="1097" y="2178"/>
                    <a:pt x="1120" y="2268"/>
                    <a:pt x="1166" y="2276"/>
                  </a:cubicBezTo>
                  <a:cubicBezTo>
                    <a:pt x="1169" y="2277"/>
                    <a:pt x="1171" y="2277"/>
                    <a:pt x="1173" y="2277"/>
                  </a:cubicBezTo>
                  <a:cubicBezTo>
                    <a:pt x="1218" y="2277"/>
                    <a:pt x="1266" y="2202"/>
                    <a:pt x="1284" y="2104"/>
                  </a:cubicBezTo>
                  <a:cubicBezTo>
                    <a:pt x="1302" y="2000"/>
                    <a:pt x="1279" y="1910"/>
                    <a:pt x="1233" y="1902"/>
                  </a:cubicBezTo>
                  <a:cubicBezTo>
                    <a:pt x="1230" y="1901"/>
                    <a:pt x="1228" y="1901"/>
                    <a:pt x="1226" y="1901"/>
                  </a:cubicBezTo>
                  <a:moveTo>
                    <a:pt x="2439" y="1891"/>
                  </a:moveTo>
                  <a:cubicBezTo>
                    <a:pt x="2329" y="1891"/>
                    <a:pt x="2241" y="1961"/>
                    <a:pt x="2241" y="2048"/>
                  </a:cubicBezTo>
                  <a:cubicBezTo>
                    <a:pt x="2241" y="2134"/>
                    <a:pt x="2329" y="2204"/>
                    <a:pt x="2439" y="2204"/>
                  </a:cubicBezTo>
                  <a:cubicBezTo>
                    <a:pt x="2549" y="2204"/>
                    <a:pt x="2638" y="2134"/>
                    <a:pt x="2638" y="2048"/>
                  </a:cubicBezTo>
                  <a:cubicBezTo>
                    <a:pt x="2638" y="1961"/>
                    <a:pt x="2549" y="1891"/>
                    <a:pt x="2439" y="1891"/>
                  </a:cubicBezTo>
                  <a:close/>
                  <a:moveTo>
                    <a:pt x="2225" y="1088"/>
                  </a:moveTo>
                  <a:cubicBezTo>
                    <a:pt x="2190" y="1088"/>
                    <a:pt x="2148" y="1095"/>
                    <a:pt x="2106" y="1111"/>
                  </a:cubicBezTo>
                  <a:cubicBezTo>
                    <a:pt x="2007" y="1147"/>
                    <a:pt x="1940" y="1212"/>
                    <a:pt x="1956" y="1256"/>
                  </a:cubicBezTo>
                  <a:cubicBezTo>
                    <a:pt x="1965" y="1281"/>
                    <a:pt x="2000" y="1294"/>
                    <a:pt x="2045" y="1294"/>
                  </a:cubicBezTo>
                  <a:cubicBezTo>
                    <a:pt x="2080" y="1294"/>
                    <a:pt x="2122" y="1287"/>
                    <a:pt x="2164" y="1271"/>
                  </a:cubicBezTo>
                  <a:cubicBezTo>
                    <a:pt x="2263" y="1236"/>
                    <a:pt x="2330" y="1170"/>
                    <a:pt x="2314" y="1126"/>
                  </a:cubicBezTo>
                  <a:cubicBezTo>
                    <a:pt x="2304" y="1101"/>
                    <a:pt x="2270" y="1088"/>
                    <a:pt x="2225" y="1088"/>
                  </a:cubicBezTo>
                  <a:close/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72">
              <a:extLst>
                <a:ext uri="{FF2B5EF4-FFF2-40B4-BE49-F238E27FC236}">
                  <a16:creationId xmlns:a16="http://schemas.microsoft.com/office/drawing/2014/main" id="{5AA3ADCB-8870-A146-8703-0AAF7D24E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9638" y="4395788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0E0E79AF-30DB-C746-B89A-42DB06AB7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9638" y="3670300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CD56FFF4-CC66-AB4D-8F59-8071B639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3535363"/>
              <a:ext cx="77788" cy="42863"/>
            </a:xfrm>
            <a:custGeom>
              <a:avLst/>
              <a:gdLst>
                <a:gd name="T0" fmla="*/ 271 w 376"/>
                <a:gd name="T1" fmla="*/ 206 h 206"/>
                <a:gd name="T2" fmla="*/ 152 w 376"/>
                <a:gd name="T3" fmla="*/ 183 h 206"/>
                <a:gd name="T4" fmla="*/ 0 w 376"/>
                <a:gd name="T5" fmla="*/ 57 h 206"/>
                <a:gd name="T6" fmla="*/ 3 w 376"/>
                <a:gd name="T7" fmla="*/ 38 h 206"/>
                <a:gd name="T8" fmla="*/ 3 w 376"/>
                <a:gd name="T9" fmla="*/ 38 h 206"/>
                <a:gd name="T10" fmla="*/ 3 w 376"/>
                <a:gd name="T11" fmla="*/ 38 h 206"/>
                <a:gd name="T12" fmla="*/ 92 w 376"/>
                <a:gd name="T13" fmla="*/ 0 h 206"/>
                <a:gd name="T14" fmla="*/ 210 w 376"/>
                <a:gd name="T15" fmla="*/ 23 h 206"/>
                <a:gd name="T16" fmla="*/ 360 w 376"/>
                <a:gd name="T17" fmla="*/ 168 h 206"/>
                <a:gd name="T18" fmla="*/ 351 w 376"/>
                <a:gd name="T19" fmla="*/ 182 h 206"/>
                <a:gd name="T20" fmla="*/ 271 w 376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6">
                  <a:moveTo>
                    <a:pt x="271" y="206"/>
                  </a:moveTo>
                  <a:cubicBezTo>
                    <a:pt x="236" y="206"/>
                    <a:pt x="195" y="199"/>
                    <a:pt x="152" y="183"/>
                  </a:cubicBezTo>
                  <a:cubicBezTo>
                    <a:pt x="67" y="152"/>
                    <a:pt x="5" y="100"/>
                    <a:pt x="0" y="57"/>
                  </a:cubicBezTo>
                  <a:cubicBezTo>
                    <a:pt x="0" y="50"/>
                    <a:pt x="0" y="44"/>
                    <a:pt x="3" y="38"/>
                  </a:cubicBezTo>
                  <a:lnTo>
                    <a:pt x="3" y="38"/>
                  </a:lnTo>
                  <a:lnTo>
                    <a:pt x="3" y="38"/>
                  </a:lnTo>
                  <a:cubicBezTo>
                    <a:pt x="12" y="13"/>
                    <a:pt x="46" y="0"/>
                    <a:pt x="92" y="0"/>
                  </a:cubicBezTo>
                  <a:cubicBezTo>
                    <a:pt x="126" y="0"/>
                    <a:pt x="168" y="7"/>
                    <a:pt x="210" y="23"/>
                  </a:cubicBezTo>
                  <a:cubicBezTo>
                    <a:pt x="309" y="59"/>
                    <a:pt x="376" y="124"/>
                    <a:pt x="360" y="168"/>
                  </a:cubicBezTo>
                  <a:cubicBezTo>
                    <a:pt x="358" y="173"/>
                    <a:pt x="355" y="178"/>
                    <a:pt x="351" y="182"/>
                  </a:cubicBezTo>
                  <a:cubicBezTo>
                    <a:pt x="336" y="198"/>
                    <a:pt x="307" y="206"/>
                    <a:pt x="271" y="20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75">
              <a:extLst>
                <a:ext uri="{FF2B5EF4-FFF2-40B4-BE49-F238E27FC236}">
                  <a16:creationId xmlns:a16="http://schemas.microsoft.com/office/drawing/2014/main" id="{1CC27BBA-4D98-3045-AEA5-EE902058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3508375"/>
              <a:ext cx="77788" cy="34925"/>
            </a:xfrm>
            <a:custGeom>
              <a:avLst/>
              <a:gdLst>
                <a:gd name="T0" fmla="*/ 191 w 381"/>
                <a:gd name="T1" fmla="*/ 171 h 171"/>
                <a:gd name="T2" fmla="*/ 5 w 381"/>
                <a:gd name="T3" fmla="*/ 104 h 171"/>
                <a:gd name="T4" fmla="*/ 0 w 381"/>
                <a:gd name="T5" fmla="*/ 85 h 171"/>
                <a:gd name="T6" fmla="*/ 0 w 381"/>
                <a:gd name="T7" fmla="*/ 85 h 171"/>
                <a:gd name="T8" fmla="*/ 0 w 381"/>
                <a:gd name="T9" fmla="*/ 85 h 171"/>
                <a:gd name="T10" fmla="*/ 191 w 381"/>
                <a:gd name="T11" fmla="*/ 0 h 171"/>
                <a:gd name="T12" fmla="*/ 381 w 381"/>
                <a:gd name="T13" fmla="*/ 85 h 171"/>
                <a:gd name="T14" fmla="*/ 381 w 381"/>
                <a:gd name="T15" fmla="*/ 85 h 171"/>
                <a:gd name="T16" fmla="*/ 381 w 381"/>
                <a:gd name="T17" fmla="*/ 85 h 171"/>
                <a:gd name="T18" fmla="*/ 377 w 381"/>
                <a:gd name="T19" fmla="*/ 102 h 171"/>
                <a:gd name="T20" fmla="*/ 191 w 381"/>
                <a:gd name="T2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171">
                  <a:moveTo>
                    <a:pt x="191" y="171"/>
                  </a:moveTo>
                  <a:cubicBezTo>
                    <a:pt x="100" y="171"/>
                    <a:pt x="24" y="142"/>
                    <a:pt x="5" y="104"/>
                  </a:cubicBezTo>
                  <a:cubicBezTo>
                    <a:pt x="2" y="98"/>
                    <a:pt x="0" y="92"/>
                    <a:pt x="0" y="85"/>
                  </a:cubicBezTo>
                  <a:lnTo>
                    <a:pt x="0" y="85"/>
                  </a:lnTo>
                  <a:lnTo>
                    <a:pt x="0" y="85"/>
                  </a:lnTo>
                  <a:cubicBezTo>
                    <a:pt x="0" y="38"/>
                    <a:pt x="86" y="0"/>
                    <a:pt x="191" y="0"/>
                  </a:cubicBezTo>
                  <a:cubicBezTo>
                    <a:pt x="296" y="0"/>
                    <a:pt x="381" y="38"/>
                    <a:pt x="381" y="85"/>
                  </a:cubicBezTo>
                  <a:lnTo>
                    <a:pt x="381" y="85"/>
                  </a:lnTo>
                  <a:lnTo>
                    <a:pt x="381" y="85"/>
                  </a:lnTo>
                  <a:cubicBezTo>
                    <a:pt x="381" y="91"/>
                    <a:pt x="380" y="96"/>
                    <a:pt x="377" y="102"/>
                  </a:cubicBezTo>
                  <a:cubicBezTo>
                    <a:pt x="361" y="141"/>
                    <a:pt x="283" y="171"/>
                    <a:pt x="191" y="171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76">
              <a:extLst>
                <a:ext uri="{FF2B5EF4-FFF2-40B4-BE49-F238E27FC236}">
                  <a16:creationId xmlns:a16="http://schemas.microsoft.com/office/drawing/2014/main" id="{1D177452-8A1E-0B45-9AE4-78E717804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5" y="3535363"/>
              <a:ext cx="77788" cy="42863"/>
            </a:xfrm>
            <a:custGeom>
              <a:avLst/>
              <a:gdLst>
                <a:gd name="T0" fmla="*/ 106 w 376"/>
                <a:gd name="T1" fmla="*/ 206 h 206"/>
                <a:gd name="T2" fmla="*/ 27 w 376"/>
                <a:gd name="T3" fmla="*/ 184 h 206"/>
                <a:gd name="T4" fmla="*/ 16 w 376"/>
                <a:gd name="T5" fmla="*/ 168 h 206"/>
                <a:gd name="T6" fmla="*/ 166 w 376"/>
                <a:gd name="T7" fmla="*/ 23 h 206"/>
                <a:gd name="T8" fmla="*/ 285 w 376"/>
                <a:gd name="T9" fmla="*/ 0 h 206"/>
                <a:gd name="T10" fmla="*/ 374 w 376"/>
                <a:gd name="T11" fmla="*/ 38 h 206"/>
                <a:gd name="T12" fmla="*/ 374 w 376"/>
                <a:gd name="T13" fmla="*/ 38 h 206"/>
                <a:gd name="T14" fmla="*/ 374 w 376"/>
                <a:gd name="T15" fmla="*/ 38 h 206"/>
                <a:gd name="T16" fmla="*/ 376 w 376"/>
                <a:gd name="T17" fmla="*/ 54 h 206"/>
                <a:gd name="T18" fmla="*/ 224 w 376"/>
                <a:gd name="T19" fmla="*/ 183 h 206"/>
                <a:gd name="T20" fmla="*/ 106 w 376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6">
                  <a:moveTo>
                    <a:pt x="106" y="206"/>
                  </a:moveTo>
                  <a:cubicBezTo>
                    <a:pt x="71" y="206"/>
                    <a:pt x="43" y="199"/>
                    <a:pt x="27" y="184"/>
                  </a:cubicBezTo>
                  <a:cubicBezTo>
                    <a:pt x="22" y="179"/>
                    <a:pt x="19" y="174"/>
                    <a:pt x="16" y="168"/>
                  </a:cubicBezTo>
                  <a:cubicBezTo>
                    <a:pt x="0" y="124"/>
                    <a:pt x="67" y="59"/>
                    <a:pt x="166" y="23"/>
                  </a:cubicBezTo>
                  <a:cubicBezTo>
                    <a:pt x="208" y="7"/>
                    <a:pt x="250" y="0"/>
                    <a:pt x="285" y="0"/>
                  </a:cubicBezTo>
                  <a:cubicBezTo>
                    <a:pt x="331" y="0"/>
                    <a:pt x="365" y="13"/>
                    <a:pt x="374" y="38"/>
                  </a:cubicBezTo>
                  <a:lnTo>
                    <a:pt x="374" y="38"/>
                  </a:lnTo>
                  <a:lnTo>
                    <a:pt x="374" y="38"/>
                  </a:lnTo>
                  <a:cubicBezTo>
                    <a:pt x="376" y="43"/>
                    <a:pt x="376" y="49"/>
                    <a:pt x="376" y="54"/>
                  </a:cubicBezTo>
                  <a:cubicBezTo>
                    <a:pt x="374" y="97"/>
                    <a:pt x="312" y="152"/>
                    <a:pt x="224" y="183"/>
                  </a:cubicBezTo>
                  <a:cubicBezTo>
                    <a:pt x="182" y="199"/>
                    <a:pt x="140" y="206"/>
                    <a:pt x="106" y="20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77">
              <a:extLst>
                <a:ext uri="{FF2B5EF4-FFF2-40B4-BE49-F238E27FC236}">
                  <a16:creationId xmlns:a16="http://schemas.microsoft.com/office/drawing/2014/main" id="{3CE84E14-D36A-354C-A200-2F111049A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0" y="3616325"/>
              <a:ext cx="71438" cy="57150"/>
            </a:xfrm>
            <a:custGeom>
              <a:avLst/>
              <a:gdLst>
                <a:gd name="T0" fmla="*/ 74 w 342"/>
                <a:gd name="T1" fmla="*/ 277 h 277"/>
                <a:gd name="T2" fmla="*/ 46 w 342"/>
                <a:gd name="T3" fmla="*/ 272 h 277"/>
                <a:gd name="T4" fmla="*/ 31 w 342"/>
                <a:gd name="T5" fmla="*/ 261 h 277"/>
                <a:gd name="T6" fmla="*/ 121 w 342"/>
                <a:gd name="T7" fmla="*/ 73 h 277"/>
                <a:gd name="T8" fmla="*/ 279 w 342"/>
                <a:gd name="T9" fmla="*/ 0 h 277"/>
                <a:gd name="T10" fmla="*/ 322 w 342"/>
                <a:gd name="T11" fmla="*/ 16 h 277"/>
                <a:gd name="T12" fmla="*/ 322 w 342"/>
                <a:gd name="T13" fmla="*/ 16 h 277"/>
                <a:gd name="T14" fmla="*/ 322 w 342"/>
                <a:gd name="T15" fmla="*/ 16 h 277"/>
                <a:gd name="T16" fmla="*/ 330 w 342"/>
                <a:gd name="T17" fmla="*/ 31 h 277"/>
                <a:gd name="T18" fmla="*/ 231 w 342"/>
                <a:gd name="T19" fmla="*/ 204 h 277"/>
                <a:gd name="T20" fmla="*/ 74 w 342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77">
                  <a:moveTo>
                    <a:pt x="74" y="277"/>
                  </a:moveTo>
                  <a:cubicBezTo>
                    <a:pt x="63" y="277"/>
                    <a:pt x="54" y="275"/>
                    <a:pt x="46" y="272"/>
                  </a:cubicBezTo>
                  <a:cubicBezTo>
                    <a:pt x="40" y="269"/>
                    <a:pt x="35" y="265"/>
                    <a:pt x="31" y="261"/>
                  </a:cubicBezTo>
                  <a:cubicBezTo>
                    <a:pt x="0" y="224"/>
                    <a:pt x="41" y="140"/>
                    <a:pt x="121" y="73"/>
                  </a:cubicBezTo>
                  <a:cubicBezTo>
                    <a:pt x="177" y="26"/>
                    <a:pt x="237" y="0"/>
                    <a:pt x="279" y="0"/>
                  </a:cubicBezTo>
                  <a:cubicBezTo>
                    <a:pt x="298" y="0"/>
                    <a:pt x="313" y="5"/>
                    <a:pt x="322" y="16"/>
                  </a:cubicBezTo>
                  <a:lnTo>
                    <a:pt x="322" y="16"/>
                  </a:lnTo>
                  <a:lnTo>
                    <a:pt x="322" y="16"/>
                  </a:lnTo>
                  <a:cubicBezTo>
                    <a:pt x="326" y="20"/>
                    <a:pt x="328" y="25"/>
                    <a:pt x="330" y="31"/>
                  </a:cubicBezTo>
                  <a:cubicBezTo>
                    <a:pt x="342" y="72"/>
                    <a:pt x="302" y="144"/>
                    <a:pt x="231" y="204"/>
                  </a:cubicBezTo>
                  <a:cubicBezTo>
                    <a:pt x="176" y="251"/>
                    <a:pt x="116" y="277"/>
                    <a:pt x="74" y="27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78">
              <a:extLst>
                <a:ext uri="{FF2B5EF4-FFF2-40B4-BE49-F238E27FC236}">
                  <a16:creationId xmlns:a16="http://schemas.microsoft.com/office/drawing/2014/main" id="{F90DC297-E835-7743-9022-C890F0945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3744913"/>
              <a:ext cx="55563" cy="69850"/>
            </a:xfrm>
            <a:custGeom>
              <a:avLst/>
              <a:gdLst>
                <a:gd name="T0" fmla="*/ 63 w 269"/>
                <a:gd name="T1" fmla="*/ 341 h 341"/>
                <a:gd name="T2" fmla="*/ 59 w 269"/>
                <a:gd name="T3" fmla="*/ 340 h 341"/>
                <a:gd name="T4" fmla="*/ 41 w 269"/>
                <a:gd name="T5" fmla="*/ 335 h 341"/>
                <a:gd name="T6" fmla="*/ 62 w 269"/>
                <a:gd name="T7" fmla="*/ 128 h 341"/>
                <a:gd name="T8" fmla="*/ 209 w 269"/>
                <a:gd name="T9" fmla="*/ 0 h 341"/>
                <a:gd name="T10" fmla="*/ 231 w 269"/>
                <a:gd name="T11" fmla="*/ 6 h 341"/>
                <a:gd name="T12" fmla="*/ 231 w 269"/>
                <a:gd name="T13" fmla="*/ 6 h 341"/>
                <a:gd name="T14" fmla="*/ 231 w 269"/>
                <a:gd name="T15" fmla="*/ 6 h 341"/>
                <a:gd name="T16" fmla="*/ 243 w 269"/>
                <a:gd name="T17" fmla="*/ 17 h 341"/>
                <a:gd name="T18" fmla="*/ 210 w 269"/>
                <a:gd name="T19" fmla="*/ 213 h 341"/>
                <a:gd name="T20" fmla="*/ 63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63" y="341"/>
                  </a:moveTo>
                  <a:cubicBezTo>
                    <a:pt x="61" y="341"/>
                    <a:pt x="60" y="341"/>
                    <a:pt x="59" y="340"/>
                  </a:cubicBezTo>
                  <a:cubicBezTo>
                    <a:pt x="53" y="340"/>
                    <a:pt x="46" y="338"/>
                    <a:pt x="41" y="335"/>
                  </a:cubicBezTo>
                  <a:cubicBezTo>
                    <a:pt x="0" y="311"/>
                    <a:pt x="9" y="219"/>
                    <a:pt x="62" y="128"/>
                  </a:cubicBezTo>
                  <a:cubicBezTo>
                    <a:pt x="106" y="51"/>
                    <a:pt x="167" y="0"/>
                    <a:pt x="209" y="0"/>
                  </a:cubicBezTo>
                  <a:cubicBezTo>
                    <a:pt x="217" y="0"/>
                    <a:pt x="225" y="2"/>
                    <a:pt x="231" y="6"/>
                  </a:cubicBezTo>
                  <a:lnTo>
                    <a:pt x="231" y="6"/>
                  </a:lnTo>
                  <a:lnTo>
                    <a:pt x="231" y="6"/>
                  </a:lnTo>
                  <a:cubicBezTo>
                    <a:pt x="236" y="8"/>
                    <a:pt x="240" y="12"/>
                    <a:pt x="243" y="17"/>
                  </a:cubicBezTo>
                  <a:cubicBezTo>
                    <a:pt x="269" y="51"/>
                    <a:pt x="256" y="133"/>
                    <a:pt x="210" y="213"/>
                  </a:cubicBezTo>
                  <a:cubicBezTo>
                    <a:pt x="166" y="290"/>
                    <a:pt x="105" y="341"/>
                    <a:pt x="63" y="341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5739B25E-484F-F243-8C76-8BA72D15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906838"/>
              <a:ext cx="41275" cy="76200"/>
            </a:xfrm>
            <a:custGeom>
              <a:avLst/>
              <a:gdLst>
                <a:gd name="T0" fmla="*/ 77 w 203"/>
                <a:gd name="T1" fmla="*/ 376 h 376"/>
                <a:gd name="T2" fmla="*/ 70 w 203"/>
                <a:gd name="T3" fmla="*/ 375 h 376"/>
                <a:gd name="T4" fmla="*/ 19 w 203"/>
                <a:gd name="T5" fmla="*/ 173 h 376"/>
                <a:gd name="T6" fmla="*/ 129 w 203"/>
                <a:gd name="T7" fmla="*/ 0 h 376"/>
                <a:gd name="T8" fmla="*/ 136 w 203"/>
                <a:gd name="T9" fmla="*/ 1 h 376"/>
                <a:gd name="T10" fmla="*/ 136 w 203"/>
                <a:gd name="T11" fmla="*/ 1 h 376"/>
                <a:gd name="T12" fmla="*/ 136 w 203"/>
                <a:gd name="T13" fmla="*/ 1 h 376"/>
                <a:gd name="T14" fmla="*/ 151 w 203"/>
                <a:gd name="T15" fmla="*/ 7 h 376"/>
                <a:gd name="T16" fmla="*/ 187 w 203"/>
                <a:gd name="T17" fmla="*/ 203 h 376"/>
                <a:gd name="T18" fmla="*/ 89 w 203"/>
                <a:gd name="T19" fmla="*/ 374 h 376"/>
                <a:gd name="T20" fmla="*/ 77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77" y="376"/>
                  </a:moveTo>
                  <a:cubicBezTo>
                    <a:pt x="74" y="376"/>
                    <a:pt x="72" y="376"/>
                    <a:pt x="70" y="375"/>
                  </a:cubicBezTo>
                  <a:cubicBezTo>
                    <a:pt x="23" y="367"/>
                    <a:pt x="0" y="277"/>
                    <a:pt x="19" y="173"/>
                  </a:cubicBezTo>
                  <a:cubicBezTo>
                    <a:pt x="36" y="75"/>
                    <a:pt x="84" y="0"/>
                    <a:pt x="129" y="0"/>
                  </a:cubicBezTo>
                  <a:cubicBezTo>
                    <a:pt x="131" y="0"/>
                    <a:pt x="134" y="1"/>
                    <a:pt x="136" y="1"/>
                  </a:cubicBezTo>
                  <a:lnTo>
                    <a:pt x="136" y="1"/>
                  </a:lnTo>
                  <a:lnTo>
                    <a:pt x="136" y="1"/>
                  </a:lnTo>
                  <a:cubicBezTo>
                    <a:pt x="141" y="2"/>
                    <a:pt x="147" y="4"/>
                    <a:pt x="151" y="7"/>
                  </a:cubicBezTo>
                  <a:cubicBezTo>
                    <a:pt x="187" y="31"/>
                    <a:pt x="203" y="112"/>
                    <a:pt x="187" y="203"/>
                  </a:cubicBezTo>
                  <a:cubicBezTo>
                    <a:pt x="171" y="293"/>
                    <a:pt x="130" y="362"/>
                    <a:pt x="89" y="374"/>
                  </a:cubicBezTo>
                  <a:cubicBezTo>
                    <a:pt x="85" y="375"/>
                    <a:pt x="81" y="376"/>
                    <a:pt x="77" y="37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80">
              <a:extLst>
                <a:ext uri="{FF2B5EF4-FFF2-40B4-BE49-F238E27FC236}">
                  <a16:creationId xmlns:a16="http://schemas.microsoft.com/office/drawing/2014/main" id="{EBA37CE7-9819-FD41-B806-EE26150A5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450" y="4135438"/>
              <a:ext cx="28575" cy="23813"/>
            </a:xfrm>
            <a:custGeom>
              <a:avLst/>
              <a:gdLst>
                <a:gd name="T0" fmla="*/ 75 w 139"/>
                <a:gd name="T1" fmla="*/ 120 h 120"/>
                <a:gd name="T2" fmla="*/ 0 w 139"/>
                <a:gd name="T3" fmla="*/ 54 h 120"/>
                <a:gd name="T4" fmla="*/ 139 w 139"/>
                <a:gd name="T5" fmla="*/ 0 h 120"/>
                <a:gd name="T6" fmla="*/ 100 w 139"/>
                <a:gd name="T7" fmla="*/ 111 h 120"/>
                <a:gd name="T8" fmla="*/ 82 w 139"/>
                <a:gd name="T9" fmla="*/ 119 h 120"/>
                <a:gd name="T10" fmla="*/ 75 w 139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20">
                  <a:moveTo>
                    <a:pt x="75" y="120"/>
                  </a:moveTo>
                  <a:cubicBezTo>
                    <a:pt x="49" y="120"/>
                    <a:pt x="22" y="95"/>
                    <a:pt x="0" y="54"/>
                  </a:cubicBezTo>
                  <a:cubicBezTo>
                    <a:pt x="47" y="34"/>
                    <a:pt x="93" y="16"/>
                    <a:pt x="139" y="0"/>
                  </a:cubicBezTo>
                  <a:cubicBezTo>
                    <a:pt x="137" y="53"/>
                    <a:pt x="123" y="94"/>
                    <a:pt x="100" y="111"/>
                  </a:cubicBezTo>
                  <a:cubicBezTo>
                    <a:pt x="94" y="115"/>
                    <a:pt x="88" y="118"/>
                    <a:pt x="82" y="119"/>
                  </a:cubicBezTo>
                  <a:cubicBezTo>
                    <a:pt x="80" y="119"/>
                    <a:pt x="77" y="120"/>
                    <a:pt x="75" y="12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46DC6904-7A55-D442-8A95-D36532FA7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4083050"/>
              <a:ext cx="39688" cy="63500"/>
            </a:xfrm>
            <a:custGeom>
              <a:avLst/>
              <a:gdLst>
                <a:gd name="T0" fmla="*/ 54 w 194"/>
                <a:gd name="T1" fmla="*/ 310 h 310"/>
                <a:gd name="T2" fmla="*/ 19 w 194"/>
                <a:gd name="T3" fmla="*/ 203 h 310"/>
                <a:gd name="T4" fmla="*/ 70 w 194"/>
                <a:gd name="T5" fmla="*/ 0 h 310"/>
                <a:gd name="T6" fmla="*/ 70 w 194"/>
                <a:gd name="T7" fmla="*/ 0 h 310"/>
                <a:gd name="T8" fmla="*/ 70 w 194"/>
                <a:gd name="T9" fmla="*/ 0 h 310"/>
                <a:gd name="T10" fmla="*/ 77 w 194"/>
                <a:gd name="T11" fmla="*/ 0 h 310"/>
                <a:gd name="T12" fmla="*/ 86 w 194"/>
                <a:gd name="T13" fmla="*/ 1 h 310"/>
                <a:gd name="T14" fmla="*/ 187 w 194"/>
                <a:gd name="T15" fmla="*/ 173 h 310"/>
                <a:gd name="T16" fmla="*/ 193 w 194"/>
                <a:gd name="T17" fmla="*/ 256 h 310"/>
                <a:gd name="T18" fmla="*/ 54 w 194"/>
                <a:gd name="T1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0">
                  <a:moveTo>
                    <a:pt x="54" y="310"/>
                  </a:moveTo>
                  <a:cubicBezTo>
                    <a:pt x="39" y="281"/>
                    <a:pt x="26" y="244"/>
                    <a:pt x="19" y="203"/>
                  </a:cubicBezTo>
                  <a:cubicBezTo>
                    <a:pt x="0" y="99"/>
                    <a:pt x="23" y="9"/>
                    <a:pt x="70" y="0"/>
                  </a:cubicBezTo>
                  <a:lnTo>
                    <a:pt x="70" y="0"/>
                  </a:lnTo>
                  <a:lnTo>
                    <a:pt x="70" y="0"/>
                  </a:lnTo>
                  <a:cubicBezTo>
                    <a:pt x="72" y="0"/>
                    <a:pt x="74" y="0"/>
                    <a:pt x="77" y="0"/>
                  </a:cubicBezTo>
                  <a:cubicBezTo>
                    <a:pt x="80" y="0"/>
                    <a:pt x="83" y="0"/>
                    <a:pt x="86" y="1"/>
                  </a:cubicBezTo>
                  <a:cubicBezTo>
                    <a:pt x="128" y="11"/>
                    <a:pt x="171" y="82"/>
                    <a:pt x="187" y="173"/>
                  </a:cubicBezTo>
                  <a:cubicBezTo>
                    <a:pt x="192" y="202"/>
                    <a:pt x="194" y="230"/>
                    <a:pt x="193" y="256"/>
                  </a:cubicBezTo>
                  <a:cubicBezTo>
                    <a:pt x="147" y="272"/>
                    <a:pt x="101" y="290"/>
                    <a:pt x="54" y="31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82">
              <a:extLst>
                <a:ext uri="{FF2B5EF4-FFF2-40B4-BE49-F238E27FC236}">
                  <a16:creationId xmlns:a16="http://schemas.microsoft.com/office/drawing/2014/main" id="{6E713CC0-4174-A542-BBDB-01C37248D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4251325"/>
              <a:ext cx="55563" cy="69850"/>
            </a:xfrm>
            <a:custGeom>
              <a:avLst/>
              <a:gdLst>
                <a:gd name="T0" fmla="*/ 209 w 269"/>
                <a:gd name="T1" fmla="*/ 341 h 341"/>
                <a:gd name="T2" fmla="*/ 62 w 269"/>
                <a:gd name="T3" fmla="*/ 213 h 341"/>
                <a:gd name="T4" fmla="*/ 41 w 269"/>
                <a:gd name="T5" fmla="*/ 6 h 341"/>
                <a:gd name="T6" fmla="*/ 41 w 269"/>
                <a:gd name="T7" fmla="*/ 6 h 341"/>
                <a:gd name="T8" fmla="*/ 41 w 269"/>
                <a:gd name="T9" fmla="*/ 6 h 341"/>
                <a:gd name="T10" fmla="*/ 57 w 269"/>
                <a:gd name="T11" fmla="*/ 1 h 341"/>
                <a:gd name="T12" fmla="*/ 63 w 269"/>
                <a:gd name="T13" fmla="*/ 0 h 341"/>
                <a:gd name="T14" fmla="*/ 210 w 269"/>
                <a:gd name="T15" fmla="*/ 128 h 341"/>
                <a:gd name="T16" fmla="*/ 245 w 269"/>
                <a:gd name="T17" fmla="*/ 322 h 341"/>
                <a:gd name="T18" fmla="*/ 231 w 269"/>
                <a:gd name="T19" fmla="*/ 335 h 341"/>
                <a:gd name="T20" fmla="*/ 209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209" y="341"/>
                  </a:moveTo>
                  <a:cubicBezTo>
                    <a:pt x="167" y="341"/>
                    <a:pt x="106" y="290"/>
                    <a:pt x="62" y="213"/>
                  </a:cubicBezTo>
                  <a:cubicBezTo>
                    <a:pt x="9" y="122"/>
                    <a:pt x="0" y="29"/>
                    <a:pt x="41" y="6"/>
                  </a:cubicBezTo>
                  <a:lnTo>
                    <a:pt x="41" y="6"/>
                  </a:lnTo>
                  <a:lnTo>
                    <a:pt x="41" y="6"/>
                  </a:lnTo>
                  <a:cubicBezTo>
                    <a:pt x="46" y="3"/>
                    <a:pt x="51" y="1"/>
                    <a:pt x="57" y="1"/>
                  </a:cubicBezTo>
                  <a:cubicBezTo>
                    <a:pt x="59" y="0"/>
                    <a:pt x="61" y="0"/>
                    <a:pt x="63" y="0"/>
                  </a:cubicBezTo>
                  <a:cubicBezTo>
                    <a:pt x="105" y="0"/>
                    <a:pt x="166" y="51"/>
                    <a:pt x="210" y="128"/>
                  </a:cubicBezTo>
                  <a:cubicBezTo>
                    <a:pt x="255" y="206"/>
                    <a:pt x="269" y="286"/>
                    <a:pt x="245" y="322"/>
                  </a:cubicBezTo>
                  <a:cubicBezTo>
                    <a:pt x="241" y="328"/>
                    <a:pt x="236" y="332"/>
                    <a:pt x="231" y="335"/>
                  </a:cubicBezTo>
                  <a:cubicBezTo>
                    <a:pt x="225" y="339"/>
                    <a:pt x="217" y="341"/>
                    <a:pt x="209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83">
              <a:extLst>
                <a:ext uri="{FF2B5EF4-FFF2-40B4-BE49-F238E27FC236}">
                  <a16:creationId xmlns:a16="http://schemas.microsoft.com/office/drawing/2014/main" id="{5FE2F9D9-8504-BC4A-B56C-013571558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0" y="4392613"/>
              <a:ext cx="71438" cy="57150"/>
            </a:xfrm>
            <a:custGeom>
              <a:avLst/>
              <a:gdLst>
                <a:gd name="T0" fmla="*/ 279 w 341"/>
                <a:gd name="T1" fmla="*/ 277 h 277"/>
                <a:gd name="T2" fmla="*/ 121 w 341"/>
                <a:gd name="T3" fmla="*/ 204 h 277"/>
                <a:gd name="T4" fmla="*/ 31 w 341"/>
                <a:gd name="T5" fmla="*/ 16 h 277"/>
                <a:gd name="T6" fmla="*/ 31 w 341"/>
                <a:gd name="T7" fmla="*/ 16 h 277"/>
                <a:gd name="T8" fmla="*/ 31 w 341"/>
                <a:gd name="T9" fmla="*/ 16 h 277"/>
                <a:gd name="T10" fmla="*/ 44 w 341"/>
                <a:gd name="T11" fmla="*/ 6 h 277"/>
                <a:gd name="T12" fmla="*/ 74 w 341"/>
                <a:gd name="T13" fmla="*/ 0 h 277"/>
                <a:gd name="T14" fmla="*/ 231 w 341"/>
                <a:gd name="T15" fmla="*/ 73 h 277"/>
                <a:gd name="T16" fmla="*/ 331 w 341"/>
                <a:gd name="T17" fmla="*/ 244 h 277"/>
                <a:gd name="T18" fmla="*/ 322 w 341"/>
                <a:gd name="T19" fmla="*/ 261 h 277"/>
                <a:gd name="T20" fmla="*/ 279 w 341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77">
                  <a:moveTo>
                    <a:pt x="279" y="277"/>
                  </a:moveTo>
                  <a:cubicBezTo>
                    <a:pt x="237" y="277"/>
                    <a:pt x="177" y="251"/>
                    <a:pt x="121" y="204"/>
                  </a:cubicBezTo>
                  <a:cubicBezTo>
                    <a:pt x="41" y="137"/>
                    <a:pt x="0" y="53"/>
                    <a:pt x="31" y="16"/>
                  </a:cubicBezTo>
                  <a:lnTo>
                    <a:pt x="31" y="16"/>
                  </a:lnTo>
                  <a:lnTo>
                    <a:pt x="31" y="16"/>
                  </a:lnTo>
                  <a:cubicBezTo>
                    <a:pt x="34" y="12"/>
                    <a:pt x="39" y="9"/>
                    <a:pt x="44" y="6"/>
                  </a:cubicBezTo>
                  <a:cubicBezTo>
                    <a:pt x="52" y="2"/>
                    <a:pt x="62" y="0"/>
                    <a:pt x="74" y="0"/>
                  </a:cubicBezTo>
                  <a:cubicBezTo>
                    <a:pt x="116" y="0"/>
                    <a:pt x="176" y="26"/>
                    <a:pt x="231" y="73"/>
                  </a:cubicBezTo>
                  <a:cubicBezTo>
                    <a:pt x="301" y="131"/>
                    <a:pt x="341" y="202"/>
                    <a:pt x="331" y="244"/>
                  </a:cubicBezTo>
                  <a:cubicBezTo>
                    <a:pt x="329" y="250"/>
                    <a:pt x="326" y="256"/>
                    <a:pt x="322" y="261"/>
                  </a:cubicBezTo>
                  <a:cubicBezTo>
                    <a:pt x="313" y="272"/>
                    <a:pt x="298" y="277"/>
                    <a:pt x="279" y="27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CD626C86-5499-1F44-BBBF-EC0B03C92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5" y="4487863"/>
              <a:ext cx="77788" cy="42863"/>
            </a:xfrm>
            <a:custGeom>
              <a:avLst/>
              <a:gdLst>
                <a:gd name="T0" fmla="*/ 285 w 377"/>
                <a:gd name="T1" fmla="*/ 207 h 207"/>
                <a:gd name="T2" fmla="*/ 166 w 377"/>
                <a:gd name="T3" fmla="*/ 184 h 207"/>
                <a:gd name="T4" fmla="*/ 16 w 377"/>
                <a:gd name="T5" fmla="*/ 39 h 207"/>
                <a:gd name="T6" fmla="*/ 16 w 377"/>
                <a:gd name="T7" fmla="*/ 39 h 207"/>
                <a:gd name="T8" fmla="*/ 16 w 377"/>
                <a:gd name="T9" fmla="*/ 39 h 207"/>
                <a:gd name="T10" fmla="*/ 25 w 377"/>
                <a:gd name="T11" fmla="*/ 25 h 207"/>
                <a:gd name="T12" fmla="*/ 106 w 377"/>
                <a:gd name="T13" fmla="*/ 0 h 207"/>
                <a:gd name="T14" fmla="*/ 224 w 377"/>
                <a:gd name="T15" fmla="*/ 23 h 207"/>
                <a:gd name="T16" fmla="*/ 376 w 377"/>
                <a:gd name="T17" fmla="*/ 150 h 207"/>
                <a:gd name="T18" fmla="*/ 374 w 377"/>
                <a:gd name="T19" fmla="*/ 169 h 207"/>
                <a:gd name="T20" fmla="*/ 285 w 377"/>
                <a:gd name="T2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7" h="207">
                  <a:moveTo>
                    <a:pt x="285" y="207"/>
                  </a:moveTo>
                  <a:cubicBezTo>
                    <a:pt x="250" y="207"/>
                    <a:pt x="208" y="200"/>
                    <a:pt x="166" y="184"/>
                  </a:cubicBezTo>
                  <a:cubicBezTo>
                    <a:pt x="67" y="148"/>
                    <a:pt x="0" y="83"/>
                    <a:pt x="16" y="39"/>
                  </a:cubicBezTo>
                  <a:lnTo>
                    <a:pt x="16" y="39"/>
                  </a:lnTo>
                  <a:lnTo>
                    <a:pt x="16" y="39"/>
                  </a:lnTo>
                  <a:cubicBezTo>
                    <a:pt x="18" y="34"/>
                    <a:pt x="21" y="29"/>
                    <a:pt x="25" y="25"/>
                  </a:cubicBezTo>
                  <a:cubicBezTo>
                    <a:pt x="40" y="9"/>
                    <a:pt x="69" y="0"/>
                    <a:pt x="106" y="0"/>
                  </a:cubicBezTo>
                  <a:cubicBezTo>
                    <a:pt x="140" y="0"/>
                    <a:pt x="182" y="8"/>
                    <a:pt x="224" y="23"/>
                  </a:cubicBezTo>
                  <a:cubicBezTo>
                    <a:pt x="310" y="55"/>
                    <a:pt x="371" y="107"/>
                    <a:pt x="376" y="150"/>
                  </a:cubicBezTo>
                  <a:cubicBezTo>
                    <a:pt x="377" y="157"/>
                    <a:pt x="376" y="163"/>
                    <a:pt x="374" y="169"/>
                  </a:cubicBezTo>
                  <a:cubicBezTo>
                    <a:pt x="365" y="194"/>
                    <a:pt x="331" y="207"/>
                    <a:pt x="285" y="20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85">
              <a:extLst>
                <a:ext uri="{FF2B5EF4-FFF2-40B4-BE49-F238E27FC236}">
                  <a16:creationId xmlns:a16="http://schemas.microsoft.com/office/drawing/2014/main" id="{CF7A5405-9410-B54F-BDC7-015B9B736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4522788"/>
              <a:ext cx="77788" cy="34925"/>
            </a:xfrm>
            <a:custGeom>
              <a:avLst/>
              <a:gdLst>
                <a:gd name="T0" fmla="*/ 191 w 381"/>
                <a:gd name="T1" fmla="*/ 171 h 171"/>
                <a:gd name="T2" fmla="*/ 0 w 381"/>
                <a:gd name="T3" fmla="*/ 86 h 171"/>
                <a:gd name="T4" fmla="*/ 0 w 381"/>
                <a:gd name="T5" fmla="*/ 86 h 171"/>
                <a:gd name="T6" fmla="*/ 0 w 381"/>
                <a:gd name="T7" fmla="*/ 86 h 171"/>
                <a:gd name="T8" fmla="*/ 4 w 381"/>
                <a:gd name="T9" fmla="*/ 69 h 171"/>
                <a:gd name="T10" fmla="*/ 191 w 381"/>
                <a:gd name="T11" fmla="*/ 0 h 171"/>
                <a:gd name="T12" fmla="*/ 376 w 381"/>
                <a:gd name="T13" fmla="*/ 67 h 171"/>
                <a:gd name="T14" fmla="*/ 381 w 381"/>
                <a:gd name="T15" fmla="*/ 86 h 171"/>
                <a:gd name="T16" fmla="*/ 381 w 381"/>
                <a:gd name="T17" fmla="*/ 86 h 171"/>
                <a:gd name="T18" fmla="*/ 381 w 381"/>
                <a:gd name="T19" fmla="*/ 86 h 171"/>
                <a:gd name="T20" fmla="*/ 191 w 381"/>
                <a:gd name="T2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171">
                  <a:moveTo>
                    <a:pt x="191" y="171"/>
                  </a:moveTo>
                  <a:cubicBezTo>
                    <a:pt x="86" y="171"/>
                    <a:pt x="0" y="133"/>
                    <a:pt x="0" y="86"/>
                  </a:cubicBezTo>
                  <a:lnTo>
                    <a:pt x="0" y="86"/>
                  </a:lnTo>
                  <a:lnTo>
                    <a:pt x="0" y="86"/>
                  </a:lnTo>
                  <a:cubicBezTo>
                    <a:pt x="0" y="80"/>
                    <a:pt x="2" y="75"/>
                    <a:pt x="4" y="69"/>
                  </a:cubicBezTo>
                  <a:cubicBezTo>
                    <a:pt x="21" y="30"/>
                    <a:pt x="98" y="0"/>
                    <a:pt x="191" y="0"/>
                  </a:cubicBezTo>
                  <a:cubicBezTo>
                    <a:pt x="281" y="0"/>
                    <a:pt x="357" y="29"/>
                    <a:pt x="376" y="67"/>
                  </a:cubicBezTo>
                  <a:cubicBezTo>
                    <a:pt x="379" y="73"/>
                    <a:pt x="381" y="79"/>
                    <a:pt x="381" y="86"/>
                  </a:cubicBezTo>
                  <a:lnTo>
                    <a:pt x="381" y="86"/>
                  </a:lnTo>
                  <a:lnTo>
                    <a:pt x="381" y="86"/>
                  </a:lnTo>
                  <a:cubicBezTo>
                    <a:pt x="381" y="133"/>
                    <a:pt x="296" y="171"/>
                    <a:pt x="191" y="17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86">
              <a:extLst>
                <a:ext uri="{FF2B5EF4-FFF2-40B4-BE49-F238E27FC236}">
                  <a16:creationId xmlns:a16="http://schemas.microsoft.com/office/drawing/2014/main" id="{AB4B7860-760E-4A45-8E96-45FCD3581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487863"/>
              <a:ext cx="77788" cy="42863"/>
            </a:xfrm>
            <a:custGeom>
              <a:avLst/>
              <a:gdLst>
                <a:gd name="T0" fmla="*/ 92 w 376"/>
                <a:gd name="T1" fmla="*/ 207 h 207"/>
                <a:gd name="T2" fmla="*/ 3 w 376"/>
                <a:gd name="T3" fmla="*/ 169 h 207"/>
                <a:gd name="T4" fmla="*/ 0 w 376"/>
                <a:gd name="T5" fmla="*/ 152 h 207"/>
                <a:gd name="T6" fmla="*/ 152 w 376"/>
                <a:gd name="T7" fmla="*/ 23 h 207"/>
                <a:gd name="T8" fmla="*/ 271 w 376"/>
                <a:gd name="T9" fmla="*/ 0 h 207"/>
                <a:gd name="T10" fmla="*/ 349 w 376"/>
                <a:gd name="T11" fmla="*/ 23 h 207"/>
                <a:gd name="T12" fmla="*/ 360 w 376"/>
                <a:gd name="T13" fmla="*/ 39 h 207"/>
                <a:gd name="T14" fmla="*/ 360 w 376"/>
                <a:gd name="T15" fmla="*/ 39 h 207"/>
                <a:gd name="T16" fmla="*/ 360 w 376"/>
                <a:gd name="T17" fmla="*/ 39 h 207"/>
                <a:gd name="T18" fmla="*/ 210 w 376"/>
                <a:gd name="T19" fmla="*/ 184 h 207"/>
                <a:gd name="T20" fmla="*/ 92 w 376"/>
                <a:gd name="T2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7">
                  <a:moveTo>
                    <a:pt x="92" y="207"/>
                  </a:moveTo>
                  <a:cubicBezTo>
                    <a:pt x="46" y="207"/>
                    <a:pt x="12" y="194"/>
                    <a:pt x="3" y="169"/>
                  </a:cubicBezTo>
                  <a:cubicBezTo>
                    <a:pt x="0" y="164"/>
                    <a:pt x="0" y="158"/>
                    <a:pt x="0" y="152"/>
                  </a:cubicBezTo>
                  <a:cubicBezTo>
                    <a:pt x="3" y="110"/>
                    <a:pt x="65" y="55"/>
                    <a:pt x="152" y="23"/>
                  </a:cubicBezTo>
                  <a:cubicBezTo>
                    <a:pt x="195" y="8"/>
                    <a:pt x="236" y="0"/>
                    <a:pt x="271" y="0"/>
                  </a:cubicBezTo>
                  <a:cubicBezTo>
                    <a:pt x="306" y="0"/>
                    <a:pt x="334" y="8"/>
                    <a:pt x="349" y="23"/>
                  </a:cubicBezTo>
                  <a:cubicBezTo>
                    <a:pt x="354" y="27"/>
                    <a:pt x="358" y="33"/>
                    <a:pt x="360" y="39"/>
                  </a:cubicBezTo>
                  <a:lnTo>
                    <a:pt x="360" y="39"/>
                  </a:lnTo>
                  <a:lnTo>
                    <a:pt x="360" y="39"/>
                  </a:lnTo>
                  <a:cubicBezTo>
                    <a:pt x="376" y="83"/>
                    <a:pt x="309" y="148"/>
                    <a:pt x="210" y="184"/>
                  </a:cubicBezTo>
                  <a:cubicBezTo>
                    <a:pt x="168" y="200"/>
                    <a:pt x="126" y="207"/>
                    <a:pt x="92" y="20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87">
              <a:extLst>
                <a:ext uri="{FF2B5EF4-FFF2-40B4-BE49-F238E27FC236}">
                  <a16:creationId xmlns:a16="http://schemas.microsoft.com/office/drawing/2014/main" id="{E028E88F-E905-B648-BBB0-5A10146F0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550" y="4392613"/>
              <a:ext cx="71438" cy="57150"/>
            </a:xfrm>
            <a:custGeom>
              <a:avLst/>
              <a:gdLst>
                <a:gd name="T0" fmla="*/ 64 w 342"/>
                <a:gd name="T1" fmla="*/ 277 h 277"/>
                <a:gd name="T2" fmla="*/ 20 w 342"/>
                <a:gd name="T3" fmla="*/ 261 h 277"/>
                <a:gd name="T4" fmla="*/ 12 w 342"/>
                <a:gd name="T5" fmla="*/ 246 h 277"/>
                <a:gd name="T6" fmla="*/ 111 w 342"/>
                <a:gd name="T7" fmla="*/ 73 h 277"/>
                <a:gd name="T8" fmla="*/ 268 w 342"/>
                <a:gd name="T9" fmla="*/ 0 h 277"/>
                <a:gd name="T10" fmla="*/ 296 w 342"/>
                <a:gd name="T11" fmla="*/ 5 h 277"/>
                <a:gd name="T12" fmla="*/ 312 w 342"/>
                <a:gd name="T13" fmla="*/ 16 h 277"/>
                <a:gd name="T14" fmla="*/ 312 w 342"/>
                <a:gd name="T15" fmla="*/ 16 h 277"/>
                <a:gd name="T16" fmla="*/ 312 w 342"/>
                <a:gd name="T17" fmla="*/ 16 h 277"/>
                <a:gd name="T18" fmla="*/ 221 w 342"/>
                <a:gd name="T19" fmla="*/ 204 h 277"/>
                <a:gd name="T20" fmla="*/ 64 w 342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77">
                  <a:moveTo>
                    <a:pt x="64" y="277"/>
                  </a:moveTo>
                  <a:cubicBezTo>
                    <a:pt x="45" y="277"/>
                    <a:pt x="30" y="272"/>
                    <a:pt x="20" y="261"/>
                  </a:cubicBezTo>
                  <a:cubicBezTo>
                    <a:pt x="17" y="256"/>
                    <a:pt x="14" y="252"/>
                    <a:pt x="12" y="246"/>
                  </a:cubicBezTo>
                  <a:cubicBezTo>
                    <a:pt x="0" y="205"/>
                    <a:pt x="40" y="132"/>
                    <a:pt x="111" y="73"/>
                  </a:cubicBezTo>
                  <a:cubicBezTo>
                    <a:pt x="167" y="26"/>
                    <a:pt x="227" y="0"/>
                    <a:pt x="268" y="0"/>
                  </a:cubicBezTo>
                  <a:cubicBezTo>
                    <a:pt x="279" y="0"/>
                    <a:pt x="289" y="1"/>
                    <a:pt x="296" y="5"/>
                  </a:cubicBezTo>
                  <a:cubicBezTo>
                    <a:pt x="302" y="8"/>
                    <a:pt x="308" y="11"/>
                    <a:pt x="312" y="16"/>
                  </a:cubicBezTo>
                  <a:lnTo>
                    <a:pt x="312" y="16"/>
                  </a:lnTo>
                  <a:lnTo>
                    <a:pt x="312" y="16"/>
                  </a:lnTo>
                  <a:cubicBezTo>
                    <a:pt x="342" y="52"/>
                    <a:pt x="301" y="137"/>
                    <a:pt x="221" y="204"/>
                  </a:cubicBezTo>
                  <a:cubicBezTo>
                    <a:pt x="165" y="251"/>
                    <a:pt x="105" y="277"/>
                    <a:pt x="64" y="27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8">
              <a:extLst>
                <a:ext uri="{FF2B5EF4-FFF2-40B4-BE49-F238E27FC236}">
                  <a16:creationId xmlns:a16="http://schemas.microsoft.com/office/drawing/2014/main" id="{8B01B506-3453-7847-8A9A-ED0D91712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4251325"/>
              <a:ext cx="55563" cy="69850"/>
            </a:xfrm>
            <a:custGeom>
              <a:avLst/>
              <a:gdLst>
                <a:gd name="T0" fmla="*/ 60 w 269"/>
                <a:gd name="T1" fmla="*/ 341 h 341"/>
                <a:gd name="T2" fmla="*/ 38 w 269"/>
                <a:gd name="T3" fmla="*/ 335 h 341"/>
                <a:gd name="T4" fmla="*/ 26 w 269"/>
                <a:gd name="T5" fmla="*/ 324 h 341"/>
                <a:gd name="T6" fmla="*/ 59 w 269"/>
                <a:gd name="T7" fmla="*/ 128 h 341"/>
                <a:gd name="T8" fmla="*/ 207 w 269"/>
                <a:gd name="T9" fmla="*/ 0 h 341"/>
                <a:gd name="T10" fmla="*/ 210 w 269"/>
                <a:gd name="T11" fmla="*/ 0 h 341"/>
                <a:gd name="T12" fmla="*/ 228 w 269"/>
                <a:gd name="T13" fmla="*/ 6 h 341"/>
                <a:gd name="T14" fmla="*/ 228 w 269"/>
                <a:gd name="T15" fmla="*/ 6 h 341"/>
                <a:gd name="T16" fmla="*/ 228 w 269"/>
                <a:gd name="T17" fmla="*/ 6 h 341"/>
                <a:gd name="T18" fmla="*/ 207 w 269"/>
                <a:gd name="T19" fmla="*/ 213 h 341"/>
                <a:gd name="T20" fmla="*/ 60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60" y="341"/>
                  </a:moveTo>
                  <a:cubicBezTo>
                    <a:pt x="52" y="341"/>
                    <a:pt x="45" y="339"/>
                    <a:pt x="38" y="335"/>
                  </a:cubicBezTo>
                  <a:cubicBezTo>
                    <a:pt x="33" y="332"/>
                    <a:pt x="29" y="329"/>
                    <a:pt x="26" y="324"/>
                  </a:cubicBezTo>
                  <a:cubicBezTo>
                    <a:pt x="0" y="290"/>
                    <a:pt x="13" y="208"/>
                    <a:pt x="59" y="128"/>
                  </a:cubicBezTo>
                  <a:cubicBezTo>
                    <a:pt x="104" y="51"/>
                    <a:pt x="164" y="0"/>
                    <a:pt x="207" y="0"/>
                  </a:cubicBezTo>
                  <a:lnTo>
                    <a:pt x="210" y="0"/>
                  </a:lnTo>
                  <a:cubicBezTo>
                    <a:pt x="217" y="1"/>
                    <a:pt x="223" y="3"/>
                    <a:pt x="228" y="6"/>
                  </a:cubicBezTo>
                  <a:lnTo>
                    <a:pt x="228" y="6"/>
                  </a:lnTo>
                  <a:lnTo>
                    <a:pt x="228" y="6"/>
                  </a:lnTo>
                  <a:cubicBezTo>
                    <a:pt x="269" y="29"/>
                    <a:pt x="260" y="122"/>
                    <a:pt x="207" y="213"/>
                  </a:cubicBezTo>
                  <a:cubicBezTo>
                    <a:pt x="163" y="290"/>
                    <a:pt x="102" y="341"/>
                    <a:pt x="60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89">
              <a:extLst>
                <a:ext uri="{FF2B5EF4-FFF2-40B4-BE49-F238E27FC236}">
                  <a16:creationId xmlns:a16="http://schemas.microsoft.com/office/drawing/2014/main" id="{9AA741D5-60FF-F24E-B280-10975ECF7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5" y="4083050"/>
              <a:ext cx="41275" cy="76200"/>
            </a:xfrm>
            <a:custGeom>
              <a:avLst/>
              <a:gdLst>
                <a:gd name="T0" fmla="*/ 74 w 203"/>
                <a:gd name="T1" fmla="*/ 376 h 376"/>
                <a:gd name="T2" fmla="*/ 67 w 203"/>
                <a:gd name="T3" fmla="*/ 375 h 376"/>
                <a:gd name="T4" fmla="*/ 52 w 203"/>
                <a:gd name="T5" fmla="*/ 369 h 376"/>
                <a:gd name="T6" fmla="*/ 16 w 203"/>
                <a:gd name="T7" fmla="*/ 173 h 376"/>
                <a:gd name="T8" fmla="*/ 114 w 203"/>
                <a:gd name="T9" fmla="*/ 2 h 376"/>
                <a:gd name="T10" fmla="*/ 126 w 203"/>
                <a:gd name="T11" fmla="*/ 0 h 376"/>
                <a:gd name="T12" fmla="*/ 133 w 203"/>
                <a:gd name="T13" fmla="*/ 0 h 376"/>
                <a:gd name="T14" fmla="*/ 133 w 203"/>
                <a:gd name="T15" fmla="*/ 0 h 376"/>
                <a:gd name="T16" fmla="*/ 133 w 203"/>
                <a:gd name="T17" fmla="*/ 0 h 376"/>
                <a:gd name="T18" fmla="*/ 185 w 203"/>
                <a:gd name="T19" fmla="*/ 203 h 376"/>
                <a:gd name="T20" fmla="*/ 74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74" y="376"/>
                  </a:moveTo>
                  <a:cubicBezTo>
                    <a:pt x="72" y="376"/>
                    <a:pt x="69" y="375"/>
                    <a:pt x="67" y="375"/>
                  </a:cubicBezTo>
                  <a:cubicBezTo>
                    <a:pt x="62" y="374"/>
                    <a:pt x="57" y="372"/>
                    <a:pt x="52" y="369"/>
                  </a:cubicBezTo>
                  <a:cubicBezTo>
                    <a:pt x="16" y="345"/>
                    <a:pt x="0" y="264"/>
                    <a:pt x="16" y="173"/>
                  </a:cubicBezTo>
                  <a:cubicBezTo>
                    <a:pt x="32" y="83"/>
                    <a:pt x="73" y="14"/>
                    <a:pt x="114" y="2"/>
                  </a:cubicBezTo>
                  <a:cubicBezTo>
                    <a:pt x="118" y="0"/>
                    <a:pt x="122" y="0"/>
                    <a:pt x="126" y="0"/>
                  </a:cubicBezTo>
                  <a:cubicBezTo>
                    <a:pt x="129" y="0"/>
                    <a:pt x="131" y="0"/>
                    <a:pt x="133" y="0"/>
                  </a:cubicBezTo>
                  <a:lnTo>
                    <a:pt x="133" y="0"/>
                  </a:lnTo>
                  <a:lnTo>
                    <a:pt x="133" y="0"/>
                  </a:lnTo>
                  <a:cubicBezTo>
                    <a:pt x="180" y="9"/>
                    <a:pt x="203" y="99"/>
                    <a:pt x="185" y="203"/>
                  </a:cubicBezTo>
                  <a:cubicBezTo>
                    <a:pt x="167" y="301"/>
                    <a:pt x="119" y="376"/>
                    <a:pt x="74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90">
              <a:extLst>
                <a:ext uri="{FF2B5EF4-FFF2-40B4-BE49-F238E27FC236}">
                  <a16:creationId xmlns:a16="http://schemas.microsoft.com/office/drawing/2014/main" id="{12FAF6C4-E2D5-1741-A559-C8CCB452F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5" y="3906838"/>
              <a:ext cx="41275" cy="76200"/>
            </a:xfrm>
            <a:custGeom>
              <a:avLst/>
              <a:gdLst>
                <a:gd name="T0" fmla="*/ 126 w 203"/>
                <a:gd name="T1" fmla="*/ 376 h 376"/>
                <a:gd name="T2" fmla="*/ 117 w 203"/>
                <a:gd name="T3" fmla="*/ 375 h 376"/>
                <a:gd name="T4" fmla="*/ 16 w 203"/>
                <a:gd name="T5" fmla="*/ 203 h 376"/>
                <a:gd name="T6" fmla="*/ 50 w 203"/>
                <a:gd name="T7" fmla="*/ 9 h 376"/>
                <a:gd name="T8" fmla="*/ 67 w 203"/>
                <a:gd name="T9" fmla="*/ 1 h 376"/>
                <a:gd name="T10" fmla="*/ 67 w 203"/>
                <a:gd name="T11" fmla="*/ 1 h 376"/>
                <a:gd name="T12" fmla="*/ 67 w 203"/>
                <a:gd name="T13" fmla="*/ 1 h 376"/>
                <a:gd name="T14" fmla="*/ 74 w 203"/>
                <a:gd name="T15" fmla="*/ 0 h 376"/>
                <a:gd name="T16" fmla="*/ 185 w 203"/>
                <a:gd name="T17" fmla="*/ 173 h 376"/>
                <a:gd name="T18" fmla="*/ 133 w 203"/>
                <a:gd name="T19" fmla="*/ 375 h 376"/>
                <a:gd name="T20" fmla="*/ 126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126" y="376"/>
                  </a:moveTo>
                  <a:cubicBezTo>
                    <a:pt x="123" y="376"/>
                    <a:pt x="120" y="376"/>
                    <a:pt x="117" y="375"/>
                  </a:cubicBezTo>
                  <a:cubicBezTo>
                    <a:pt x="75" y="365"/>
                    <a:pt x="32" y="294"/>
                    <a:pt x="16" y="203"/>
                  </a:cubicBezTo>
                  <a:cubicBezTo>
                    <a:pt x="0" y="114"/>
                    <a:pt x="15" y="34"/>
                    <a:pt x="50" y="9"/>
                  </a:cubicBezTo>
                  <a:cubicBezTo>
                    <a:pt x="55" y="5"/>
                    <a:pt x="61" y="2"/>
                    <a:pt x="67" y="1"/>
                  </a:cubicBezTo>
                  <a:lnTo>
                    <a:pt x="67" y="1"/>
                  </a:lnTo>
                  <a:lnTo>
                    <a:pt x="67" y="1"/>
                  </a:lnTo>
                  <a:cubicBezTo>
                    <a:pt x="69" y="1"/>
                    <a:pt x="72" y="0"/>
                    <a:pt x="74" y="0"/>
                  </a:cubicBezTo>
                  <a:cubicBezTo>
                    <a:pt x="119" y="0"/>
                    <a:pt x="167" y="75"/>
                    <a:pt x="185" y="173"/>
                  </a:cubicBezTo>
                  <a:cubicBezTo>
                    <a:pt x="203" y="277"/>
                    <a:pt x="180" y="367"/>
                    <a:pt x="133" y="375"/>
                  </a:cubicBezTo>
                  <a:cubicBezTo>
                    <a:pt x="131" y="376"/>
                    <a:pt x="129" y="376"/>
                    <a:pt x="126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91">
              <a:extLst>
                <a:ext uri="{FF2B5EF4-FFF2-40B4-BE49-F238E27FC236}">
                  <a16:creationId xmlns:a16="http://schemas.microsoft.com/office/drawing/2014/main" id="{E6D00579-F90A-CE48-AC4C-7165E8EC6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3744913"/>
              <a:ext cx="55563" cy="69850"/>
            </a:xfrm>
            <a:custGeom>
              <a:avLst/>
              <a:gdLst>
                <a:gd name="T0" fmla="*/ 206 w 268"/>
                <a:gd name="T1" fmla="*/ 341 h 341"/>
                <a:gd name="T2" fmla="*/ 58 w 268"/>
                <a:gd name="T3" fmla="*/ 213 h 341"/>
                <a:gd name="T4" fmla="*/ 23 w 268"/>
                <a:gd name="T5" fmla="*/ 19 h 341"/>
                <a:gd name="T6" fmla="*/ 37 w 268"/>
                <a:gd name="T7" fmla="*/ 6 h 341"/>
                <a:gd name="T8" fmla="*/ 37 w 268"/>
                <a:gd name="T9" fmla="*/ 6 h 341"/>
                <a:gd name="T10" fmla="*/ 37 w 268"/>
                <a:gd name="T11" fmla="*/ 6 h 341"/>
                <a:gd name="T12" fmla="*/ 59 w 268"/>
                <a:gd name="T13" fmla="*/ 0 h 341"/>
                <a:gd name="T14" fmla="*/ 206 w 268"/>
                <a:gd name="T15" fmla="*/ 128 h 341"/>
                <a:gd name="T16" fmla="*/ 227 w 268"/>
                <a:gd name="T17" fmla="*/ 335 h 341"/>
                <a:gd name="T18" fmla="*/ 212 w 268"/>
                <a:gd name="T19" fmla="*/ 340 h 341"/>
                <a:gd name="T20" fmla="*/ 206 w 268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41">
                  <a:moveTo>
                    <a:pt x="206" y="341"/>
                  </a:moveTo>
                  <a:cubicBezTo>
                    <a:pt x="163" y="341"/>
                    <a:pt x="103" y="290"/>
                    <a:pt x="58" y="213"/>
                  </a:cubicBezTo>
                  <a:cubicBezTo>
                    <a:pt x="13" y="135"/>
                    <a:pt x="0" y="54"/>
                    <a:pt x="23" y="19"/>
                  </a:cubicBezTo>
                  <a:cubicBezTo>
                    <a:pt x="27" y="13"/>
                    <a:pt x="32" y="9"/>
                    <a:pt x="37" y="6"/>
                  </a:cubicBezTo>
                  <a:lnTo>
                    <a:pt x="37" y="6"/>
                  </a:lnTo>
                  <a:lnTo>
                    <a:pt x="37" y="6"/>
                  </a:lnTo>
                  <a:cubicBezTo>
                    <a:pt x="44" y="2"/>
                    <a:pt x="51" y="0"/>
                    <a:pt x="59" y="0"/>
                  </a:cubicBezTo>
                  <a:cubicBezTo>
                    <a:pt x="102" y="0"/>
                    <a:pt x="162" y="51"/>
                    <a:pt x="206" y="128"/>
                  </a:cubicBezTo>
                  <a:cubicBezTo>
                    <a:pt x="259" y="219"/>
                    <a:pt x="268" y="311"/>
                    <a:pt x="227" y="335"/>
                  </a:cubicBezTo>
                  <a:cubicBezTo>
                    <a:pt x="223" y="338"/>
                    <a:pt x="217" y="340"/>
                    <a:pt x="212" y="340"/>
                  </a:cubicBezTo>
                  <a:cubicBezTo>
                    <a:pt x="210" y="340"/>
                    <a:pt x="208" y="341"/>
                    <a:pt x="206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92">
              <a:extLst>
                <a:ext uri="{FF2B5EF4-FFF2-40B4-BE49-F238E27FC236}">
                  <a16:creationId xmlns:a16="http://schemas.microsoft.com/office/drawing/2014/main" id="{405D7C28-7D9C-3F47-A5D7-27A1579E6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6138" y="3616325"/>
              <a:ext cx="69850" cy="57150"/>
            </a:xfrm>
            <a:custGeom>
              <a:avLst/>
              <a:gdLst>
                <a:gd name="T0" fmla="*/ 266 w 340"/>
                <a:gd name="T1" fmla="*/ 278 h 278"/>
                <a:gd name="T2" fmla="*/ 109 w 340"/>
                <a:gd name="T3" fmla="*/ 205 h 278"/>
                <a:gd name="T4" fmla="*/ 10 w 340"/>
                <a:gd name="T5" fmla="*/ 34 h 278"/>
                <a:gd name="T6" fmla="*/ 18 w 340"/>
                <a:gd name="T7" fmla="*/ 17 h 278"/>
                <a:gd name="T8" fmla="*/ 18 w 340"/>
                <a:gd name="T9" fmla="*/ 17 h 278"/>
                <a:gd name="T10" fmla="*/ 18 w 340"/>
                <a:gd name="T11" fmla="*/ 17 h 278"/>
                <a:gd name="T12" fmla="*/ 62 w 340"/>
                <a:gd name="T13" fmla="*/ 0 h 278"/>
                <a:gd name="T14" fmla="*/ 219 w 340"/>
                <a:gd name="T15" fmla="*/ 74 h 278"/>
                <a:gd name="T16" fmla="*/ 310 w 340"/>
                <a:gd name="T17" fmla="*/ 261 h 278"/>
                <a:gd name="T18" fmla="*/ 310 w 340"/>
                <a:gd name="T19" fmla="*/ 261 h 278"/>
                <a:gd name="T20" fmla="*/ 310 w 340"/>
                <a:gd name="T21" fmla="*/ 261 h 278"/>
                <a:gd name="T22" fmla="*/ 297 w 340"/>
                <a:gd name="T23" fmla="*/ 272 h 278"/>
                <a:gd name="T24" fmla="*/ 266 w 340"/>
                <a:gd name="T2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278">
                  <a:moveTo>
                    <a:pt x="266" y="278"/>
                  </a:moveTo>
                  <a:cubicBezTo>
                    <a:pt x="225" y="278"/>
                    <a:pt x="165" y="251"/>
                    <a:pt x="109" y="205"/>
                  </a:cubicBezTo>
                  <a:cubicBezTo>
                    <a:pt x="39" y="146"/>
                    <a:pt x="0" y="76"/>
                    <a:pt x="10" y="34"/>
                  </a:cubicBezTo>
                  <a:cubicBezTo>
                    <a:pt x="11" y="28"/>
                    <a:pt x="14" y="22"/>
                    <a:pt x="18" y="17"/>
                  </a:cubicBezTo>
                  <a:lnTo>
                    <a:pt x="18" y="17"/>
                  </a:lnTo>
                  <a:lnTo>
                    <a:pt x="18" y="17"/>
                  </a:lnTo>
                  <a:cubicBezTo>
                    <a:pt x="28" y="6"/>
                    <a:pt x="43" y="0"/>
                    <a:pt x="62" y="0"/>
                  </a:cubicBezTo>
                  <a:cubicBezTo>
                    <a:pt x="103" y="0"/>
                    <a:pt x="163" y="27"/>
                    <a:pt x="219" y="74"/>
                  </a:cubicBezTo>
                  <a:cubicBezTo>
                    <a:pt x="299" y="141"/>
                    <a:pt x="340" y="225"/>
                    <a:pt x="310" y="261"/>
                  </a:cubicBezTo>
                  <a:lnTo>
                    <a:pt x="310" y="261"/>
                  </a:lnTo>
                  <a:lnTo>
                    <a:pt x="310" y="261"/>
                  </a:lnTo>
                  <a:cubicBezTo>
                    <a:pt x="306" y="266"/>
                    <a:pt x="302" y="269"/>
                    <a:pt x="297" y="272"/>
                  </a:cubicBezTo>
                  <a:cubicBezTo>
                    <a:pt x="288" y="276"/>
                    <a:pt x="278" y="278"/>
                    <a:pt x="266" y="278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93">
              <a:extLst>
                <a:ext uri="{FF2B5EF4-FFF2-40B4-BE49-F238E27FC236}">
                  <a16:creationId xmlns:a16="http://schemas.microsoft.com/office/drawing/2014/main" id="{753F107F-068A-1442-8206-247659BA1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988" y="4068763"/>
              <a:ext cx="41275" cy="77788"/>
            </a:xfrm>
            <a:custGeom>
              <a:avLst/>
              <a:gdLst>
                <a:gd name="T0" fmla="*/ 76 w 205"/>
                <a:gd name="T1" fmla="*/ 376 h 376"/>
                <a:gd name="T2" fmla="*/ 69 w 205"/>
                <a:gd name="T3" fmla="*/ 375 h 376"/>
                <a:gd name="T4" fmla="*/ 18 w 205"/>
                <a:gd name="T5" fmla="*/ 173 h 376"/>
                <a:gd name="T6" fmla="*/ 128 w 205"/>
                <a:gd name="T7" fmla="*/ 0 h 376"/>
                <a:gd name="T8" fmla="*/ 135 w 205"/>
                <a:gd name="T9" fmla="*/ 1 h 376"/>
                <a:gd name="T10" fmla="*/ 186 w 205"/>
                <a:gd name="T11" fmla="*/ 203 h 376"/>
                <a:gd name="T12" fmla="*/ 76 w 205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376">
                  <a:moveTo>
                    <a:pt x="76" y="376"/>
                  </a:moveTo>
                  <a:cubicBezTo>
                    <a:pt x="74" y="376"/>
                    <a:pt x="71" y="375"/>
                    <a:pt x="69" y="375"/>
                  </a:cubicBezTo>
                  <a:cubicBezTo>
                    <a:pt x="22" y="367"/>
                    <a:pt x="0" y="276"/>
                    <a:pt x="18" y="173"/>
                  </a:cubicBezTo>
                  <a:cubicBezTo>
                    <a:pt x="35" y="75"/>
                    <a:pt x="83" y="0"/>
                    <a:pt x="128" y="0"/>
                  </a:cubicBezTo>
                  <a:cubicBezTo>
                    <a:pt x="131" y="0"/>
                    <a:pt x="133" y="0"/>
                    <a:pt x="135" y="1"/>
                  </a:cubicBezTo>
                  <a:cubicBezTo>
                    <a:pt x="182" y="9"/>
                    <a:pt x="205" y="99"/>
                    <a:pt x="186" y="203"/>
                  </a:cubicBezTo>
                  <a:cubicBezTo>
                    <a:pt x="169" y="301"/>
                    <a:pt x="121" y="376"/>
                    <a:pt x="76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94">
              <a:extLst>
                <a:ext uri="{FF2B5EF4-FFF2-40B4-BE49-F238E27FC236}">
                  <a16:creationId xmlns:a16="http://schemas.microsoft.com/office/drawing/2014/main" id="{6F2A032B-944C-AC46-97F0-53BD3B7F5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3821113"/>
              <a:ext cx="63500" cy="55563"/>
            </a:xfrm>
            <a:custGeom>
              <a:avLst/>
              <a:gdLst>
                <a:gd name="T0" fmla="*/ 242 w 315"/>
                <a:gd name="T1" fmla="*/ 275 h 275"/>
                <a:gd name="T2" fmla="*/ 84 w 315"/>
                <a:gd name="T3" fmla="*/ 202 h 275"/>
                <a:gd name="T4" fmla="*/ 0 w 315"/>
                <a:gd name="T5" fmla="*/ 102 h 275"/>
                <a:gd name="T6" fmla="*/ 60 w 315"/>
                <a:gd name="T7" fmla="*/ 0 h 275"/>
                <a:gd name="T8" fmla="*/ 194 w 315"/>
                <a:gd name="T9" fmla="*/ 71 h 275"/>
                <a:gd name="T10" fmla="*/ 285 w 315"/>
                <a:gd name="T11" fmla="*/ 259 h 275"/>
                <a:gd name="T12" fmla="*/ 242 w 315"/>
                <a:gd name="T13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75">
                  <a:moveTo>
                    <a:pt x="242" y="275"/>
                  </a:moveTo>
                  <a:cubicBezTo>
                    <a:pt x="200" y="275"/>
                    <a:pt x="140" y="249"/>
                    <a:pt x="84" y="202"/>
                  </a:cubicBezTo>
                  <a:cubicBezTo>
                    <a:pt x="46" y="170"/>
                    <a:pt x="17" y="135"/>
                    <a:pt x="0" y="102"/>
                  </a:cubicBezTo>
                  <a:cubicBezTo>
                    <a:pt x="21" y="69"/>
                    <a:pt x="41" y="35"/>
                    <a:pt x="60" y="0"/>
                  </a:cubicBezTo>
                  <a:cubicBezTo>
                    <a:pt x="100" y="8"/>
                    <a:pt x="148" y="33"/>
                    <a:pt x="194" y="71"/>
                  </a:cubicBezTo>
                  <a:cubicBezTo>
                    <a:pt x="275" y="139"/>
                    <a:pt x="315" y="223"/>
                    <a:pt x="285" y="259"/>
                  </a:cubicBezTo>
                  <a:cubicBezTo>
                    <a:pt x="276" y="270"/>
                    <a:pt x="261" y="275"/>
                    <a:pt x="242" y="275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95">
              <a:extLst>
                <a:ext uri="{FF2B5EF4-FFF2-40B4-BE49-F238E27FC236}">
                  <a16:creationId xmlns:a16="http://schemas.microsoft.com/office/drawing/2014/main" id="{68A0460C-D2CA-A94D-87CC-FC484C931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3819525"/>
              <a:ext cx="15875" cy="22225"/>
            </a:xfrm>
            <a:custGeom>
              <a:avLst/>
              <a:gdLst>
                <a:gd name="T0" fmla="*/ 22 w 82"/>
                <a:gd name="T1" fmla="*/ 104 h 104"/>
                <a:gd name="T2" fmla="*/ 16 w 82"/>
                <a:gd name="T3" fmla="*/ 16 h 104"/>
                <a:gd name="T4" fmla="*/ 59 w 82"/>
                <a:gd name="T5" fmla="*/ 0 h 104"/>
                <a:gd name="T6" fmla="*/ 82 w 82"/>
                <a:gd name="T7" fmla="*/ 2 h 104"/>
                <a:gd name="T8" fmla="*/ 22 w 82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4">
                  <a:moveTo>
                    <a:pt x="22" y="104"/>
                  </a:moveTo>
                  <a:cubicBezTo>
                    <a:pt x="3" y="68"/>
                    <a:pt x="0" y="35"/>
                    <a:pt x="16" y="16"/>
                  </a:cubicBezTo>
                  <a:cubicBezTo>
                    <a:pt x="25" y="5"/>
                    <a:pt x="40" y="0"/>
                    <a:pt x="59" y="0"/>
                  </a:cubicBezTo>
                  <a:cubicBezTo>
                    <a:pt x="66" y="0"/>
                    <a:pt x="74" y="0"/>
                    <a:pt x="82" y="2"/>
                  </a:cubicBezTo>
                  <a:cubicBezTo>
                    <a:pt x="63" y="37"/>
                    <a:pt x="43" y="71"/>
                    <a:pt x="22" y="10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96">
              <a:extLst>
                <a:ext uri="{FF2B5EF4-FFF2-40B4-BE49-F238E27FC236}">
                  <a16:creationId xmlns:a16="http://schemas.microsoft.com/office/drawing/2014/main" id="{1901283F-87A8-7840-B130-FBCCA9117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263" y="3752850"/>
              <a:ext cx="80963" cy="42863"/>
            </a:xfrm>
            <a:custGeom>
              <a:avLst/>
              <a:gdLst>
                <a:gd name="T0" fmla="*/ 105 w 390"/>
                <a:gd name="T1" fmla="*/ 207 h 207"/>
                <a:gd name="T2" fmla="*/ 16 w 390"/>
                <a:gd name="T3" fmla="*/ 168 h 207"/>
                <a:gd name="T4" fmla="*/ 166 w 390"/>
                <a:gd name="T5" fmla="*/ 23 h 207"/>
                <a:gd name="T6" fmla="*/ 284 w 390"/>
                <a:gd name="T7" fmla="*/ 0 h 207"/>
                <a:gd name="T8" fmla="*/ 374 w 390"/>
                <a:gd name="T9" fmla="*/ 38 h 207"/>
                <a:gd name="T10" fmla="*/ 224 w 390"/>
                <a:gd name="T11" fmla="*/ 184 h 207"/>
                <a:gd name="T12" fmla="*/ 105 w 390"/>
                <a:gd name="T1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207">
                  <a:moveTo>
                    <a:pt x="105" y="207"/>
                  </a:moveTo>
                  <a:cubicBezTo>
                    <a:pt x="59" y="207"/>
                    <a:pt x="25" y="194"/>
                    <a:pt x="16" y="168"/>
                  </a:cubicBezTo>
                  <a:cubicBezTo>
                    <a:pt x="0" y="124"/>
                    <a:pt x="67" y="59"/>
                    <a:pt x="166" y="23"/>
                  </a:cubicBezTo>
                  <a:cubicBezTo>
                    <a:pt x="208" y="7"/>
                    <a:pt x="250" y="0"/>
                    <a:pt x="284" y="0"/>
                  </a:cubicBezTo>
                  <a:cubicBezTo>
                    <a:pt x="330" y="0"/>
                    <a:pt x="364" y="13"/>
                    <a:pt x="374" y="38"/>
                  </a:cubicBezTo>
                  <a:cubicBezTo>
                    <a:pt x="390" y="83"/>
                    <a:pt x="323" y="148"/>
                    <a:pt x="224" y="184"/>
                  </a:cubicBezTo>
                  <a:cubicBezTo>
                    <a:pt x="182" y="199"/>
                    <a:pt x="140" y="207"/>
                    <a:pt x="105" y="20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97">
              <a:extLst>
                <a:ext uri="{FF2B5EF4-FFF2-40B4-BE49-F238E27FC236}">
                  <a16:creationId xmlns:a16="http://schemas.microsoft.com/office/drawing/2014/main" id="{BB723F63-B4DE-CC4B-905D-B75F51B91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225" y="3919538"/>
              <a:ext cx="42863" cy="77788"/>
            </a:xfrm>
            <a:custGeom>
              <a:avLst/>
              <a:gdLst>
                <a:gd name="T0" fmla="*/ 76 w 205"/>
                <a:gd name="T1" fmla="*/ 376 h 376"/>
                <a:gd name="T2" fmla="*/ 69 w 205"/>
                <a:gd name="T3" fmla="*/ 375 h 376"/>
                <a:gd name="T4" fmla="*/ 18 w 205"/>
                <a:gd name="T5" fmla="*/ 173 h 376"/>
                <a:gd name="T6" fmla="*/ 128 w 205"/>
                <a:gd name="T7" fmla="*/ 0 h 376"/>
                <a:gd name="T8" fmla="*/ 135 w 205"/>
                <a:gd name="T9" fmla="*/ 1 h 376"/>
                <a:gd name="T10" fmla="*/ 186 w 205"/>
                <a:gd name="T11" fmla="*/ 203 h 376"/>
                <a:gd name="T12" fmla="*/ 76 w 205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376">
                  <a:moveTo>
                    <a:pt x="76" y="376"/>
                  </a:moveTo>
                  <a:cubicBezTo>
                    <a:pt x="74" y="376"/>
                    <a:pt x="71" y="376"/>
                    <a:pt x="69" y="375"/>
                  </a:cubicBezTo>
                  <a:cubicBezTo>
                    <a:pt x="23" y="367"/>
                    <a:pt x="0" y="277"/>
                    <a:pt x="18" y="173"/>
                  </a:cubicBezTo>
                  <a:cubicBezTo>
                    <a:pt x="35" y="75"/>
                    <a:pt x="84" y="0"/>
                    <a:pt x="128" y="0"/>
                  </a:cubicBezTo>
                  <a:cubicBezTo>
                    <a:pt x="131" y="0"/>
                    <a:pt x="133" y="0"/>
                    <a:pt x="135" y="1"/>
                  </a:cubicBezTo>
                  <a:cubicBezTo>
                    <a:pt x="182" y="9"/>
                    <a:pt x="205" y="100"/>
                    <a:pt x="186" y="203"/>
                  </a:cubicBezTo>
                  <a:cubicBezTo>
                    <a:pt x="169" y="301"/>
                    <a:pt x="121" y="376"/>
                    <a:pt x="76" y="37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98">
              <a:extLst>
                <a:ext uri="{FF2B5EF4-FFF2-40B4-BE49-F238E27FC236}">
                  <a16:creationId xmlns:a16="http://schemas.microsoft.com/office/drawing/2014/main" id="{9CE3EB83-FC23-8D45-8638-0D0E07B82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438" y="4189413"/>
              <a:ext cx="71438" cy="57150"/>
            </a:xfrm>
            <a:custGeom>
              <a:avLst/>
              <a:gdLst>
                <a:gd name="T0" fmla="*/ 278 w 352"/>
                <a:gd name="T1" fmla="*/ 277 h 277"/>
                <a:gd name="T2" fmla="*/ 121 w 352"/>
                <a:gd name="T3" fmla="*/ 204 h 277"/>
                <a:gd name="T4" fmla="*/ 30 w 352"/>
                <a:gd name="T5" fmla="*/ 16 h 277"/>
                <a:gd name="T6" fmla="*/ 73 w 352"/>
                <a:gd name="T7" fmla="*/ 0 h 277"/>
                <a:gd name="T8" fmla="*/ 231 w 352"/>
                <a:gd name="T9" fmla="*/ 73 h 277"/>
                <a:gd name="T10" fmla="*/ 322 w 352"/>
                <a:gd name="T11" fmla="*/ 261 h 277"/>
                <a:gd name="T12" fmla="*/ 278 w 352"/>
                <a:gd name="T13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277">
                  <a:moveTo>
                    <a:pt x="278" y="277"/>
                  </a:moveTo>
                  <a:cubicBezTo>
                    <a:pt x="237" y="277"/>
                    <a:pt x="177" y="251"/>
                    <a:pt x="121" y="204"/>
                  </a:cubicBezTo>
                  <a:cubicBezTo>
                    <a:pt x="41" y="136"/>
                    <a:pt x="0" y="52"/>
                    <a:pt x="30" y="16"/>
                  </a:cubicBezTo>
                  <a:cubicBezTo>
                    <a:pt x="40" y="5"/>
                    <a:pt x="55" y="0"/>
                    <a:pt x="73" y="0"/>
                  </a:cubicBezTo>
                  <a:cubicBezTo>
                    <a:pt x="115" y="0"/>
                    <a:pt x="175" y="26"/>
                    <a:pt x="231" y="73"/>
                  </a:cubicBezTo>
                  <a:cubicBezTo>
                    <a:pt x="311" y="140"/>
                    <a:pt x="352" y="224"/>
                    <a:pt x="322" y="261"/>
                  </a:cubicBezTo>
                  <a:cubicBezTo>
                    <a:pt x="312" y="272"/>
                    <a:pt x="297" y="277"/>
                    <a:pt x="278" y="27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99">
              <a:extLst>
                <a:ext uri="{FF2B5EF4-FFF2-40B4-BE49-F238E27FC236}">
                  <a16:creationId xmlns:a16="http://schemas.microsoft.com/office/drawing/2014/main" id="{307D9EBE-C420-6E4B-BE60-F07D1DDB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4270375"/>
              <a:ext cx="80963" cy="42863"/>
            </a:xfrm>
            <a:custGeom>
              <a:avLst/>
              <a:gdLst>
                <a:gd name="T0" fmla="*/ 105 w 389"/>
                <a:gd name="T1" fmla="*/ 207 h 207"/>
                <a:gd name="T2" fmla="*/ 16 w 389"/>
                <a:gd name="T3" fmla="*/ 169 h 207"/>
                <a:gd name="T4" fmla="*/ 165 w 389"/>
                <a:gd name="T5" fmla="*/ 23 h 207"/>
                <a:gd name="T6" fmla="*/ 284 w 389"/>
                <a:gd name="T7" fmla="*/ 0 h 207"/>
                <a:gd name="T8" fmla="*/ 373 w 389"/>
                <a:gd name="T9" fmla="*/ 39 h 207"/>
                <a:gd name="T10" fmla="*/ 224 w 389"/>
                <a:gd name="T11" fmla="*/ 184 h 207"/>
                <a:gd name="T12" fmla="*/ 105 w 389"/>
                <a:gd name="T1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07">
                  <a:moveTo>
                    <a:pt x="105" y="207"/>
                  </a:moveTo>
                  <a:cubicBezTo>
                    <a:pt x="59" y="207"/>
                    <a:pt x="25" y="194"/>
                    <a:pt x="16" y="169"/>
                  </a:cubicBezTo>
                  <a:cubicBezTo>
                    <a:pt x="0" y="124"/>
                    <a:pt x="66" y="59"/>
                    <a:pt x="165" y="23"/>
                  </a:cubicBezTo>
                  <a:cubicBezTo>
                    <a:pt x="208" y="8"/>
                    <a:pt x="249" y="0"/>
                    <a:pt x="284" y="0"/>
                  </a:cubicBezTo>
                  <a:cubicBezTo>
                    <a:pt x="330" y="0"/>
                    <a:pt x="364" y="13"/>
                    <a:pt x="373" y="39"/>
                  </a:cubicBezTo>
                  <a:cubicBezTo>
                    <a:pt x="389" y="83"/>
                    <a:pt x="323" y="148"/>
                    <a:pt x="224" y="184"/>
                  </a:cubicBezTo>
                  <a:cubicBezTo>
                    <a:pt x="181" y="199"/>
                    <a:pt x="140" y="207"/>
                    <a:pt x="105" y="20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100">
              <a:extLst>
                <a:ext uri="{FF2B5EF4-FFF2-40B4-BE49-F238E27FC236}">
                  <a16:creationId xmlns:a16="http://schemas.microsoft.com/office/drawing/2014/main" id="{E896C755-F863-8746-AA0C-DDF1C4C75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4033838"/>
              <a:ext cx="79375" cy="77788"/>
            </a:xfrm>
            <a:custGeom>
              <a:avLst/>
              <a:gdLst>
                <a:gd name="T0" fmla="*/ 156 w 380"/>
                <a:gd name="T1" fmla="*/ 378 h 378"/>
                <a:gd name="T2" fmla="*/ 91 w 380"/>
                <a:gd name="T3" fmla="*/ 361 h 378"/>
                <a:gd name="T4" fmla="*/ 55 w 380"/>
                <a:gd name="T5" fmla="*/ 111 h 378"/>
                <a:gd name="T6" fmla="*/ 225 w 380"/>
                <a:gd name="T7" fmla="*/ 0 h 378"/>
                <a:gd name="T8" fmla="*/ 290 w 380"/>
                <a:gd name="T9" fmla="*/ 17 h 378"/>
                <a:gd name="T10" fmla="*/ 326 w 380"/>
                <a:gd name="T11" fmla="*/ 267 h 378"/>
                <a:gd name="T12" fmla="*/ 156 w 380"/>
                <a:gd name="T13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378">
                  <a:moveTo>
                    <a:pt x="156" y="378"/>
                  </a:moveTo>
                  <a:cubicBezTo>
                    <a:pt x="133" y="378"/>
                    <a:pt x="111" y="372"/>
                    <a:pt x="91" y="361"/>
                  </a:cubicBezTo>
                  <a:cubicBezTo>
                    <a:pt x="16" y="318"/>
                    <a:pt x="0" y="206"/>
                    <a:pt x="55" y="111"/>
                  </a:cubicBezTo>
                  <a:cubicBezTo>
                    <a:pt x="95" y="41"/>
                    <a:pt x="162" y="0"/>
                    <a:pt x="225" y="0"/>
                  </a:cubicBezTo>
                  <a:cubicBezTo>
                    <a:pt x="248" y="0"/>
                    <a:pt x="270" y="5"/>
                    <a:pt x="290" y="17"/>
                  </a:cubicBezTo>
                  <a:cubicBezTo>
                    <a:pt x="364" y="60"/>
                    <a:pt x="380" y="172"/>
                    <a:pt x="326" y="267"/>
                  </a:cubicBezTo>
                  <a:cubicBezTo>
                    <a:pt x="285" y="336"/>
                    <a:pt x="218" y="378"/>
                    <a:pt x="156" y="378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Oval 101">
              <a:extLst>
                <a:ext uri="{FF2B5EF4-FFF2-40B4-BE49-F238E27FC236}">
                  <a16:creationId xmlns:a16="http://schemas.microsoft.com/office/drawing/2014/main" id="{ABB6B9B4-9730-FF41-9338-F16FFEEF6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175" y="3917950"/>
              <a:ext cx="80963" cy="65088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102">
              <a:extLst>
                <a:ext uri="{FF2B5EF4-FFF2-40B4-BE49-F238E27FC236}">
                  <a16:creationId xmlns:a16="http://schemas.microsoft.com/office/drawing/2014/main" id="{E1EF79E7-5294-044C-859B-338CFFED2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675" y="4051300"/>
              <a:ext cx="73025" cy="63500"/>
            </a:xfrm>
            <a:custGeom>
              <a:avLst/>
              <a:gdLst>
                <a:gd name="T0" fmla="*/ 200 w 356"/>
                <a:gd name="T1" fmla="*/ 308 h 308"/>
                <a:gd name="T2" fmla="*/ 30 w 356"/>
                <a:gd name="T3" fmla="*/ 197 h 308"/>
                <a:gd name="T4" fmla="*/ 0 w 356"/>
                <a:gd name="T5" fmla="*/ 112 h 308"/>
                <a:gd name="T6" fmla="*/ 272 w 356"/>
                <a:gd name="T7" fmla="*/ 0 h 308"/>
                <a:gd name="T8" fmla="*/ 301 w 356"/>
                <a:gd name="T9" fmla="*/ 41 h 308"/>
                <a:gd name="T10" fmla="*/ 265 w 356"/>
                <a:gd name="T11" fmla="*/ 291 h 308"/>
                <a:gd name="T12" fmla="*/ 200 w 356"/>
                <a:gd name="T13" fmla="*/ 30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" h="308">
                  <a:moveTo>
                    <a:pt x="200" y="308"/>
                  </a:moveTo>
                  <a:cubicBezTo>
                    <a:pt x="138" y="308"/>
                    <a:pt x="71" y="267"/>
                    <a:pt x="30" y="197"/>
                  </a:cubicBezTo>
                  <a:cubicBezTo>
                    <a:pt x="15" y="169"/>
                    <a:pt x="5" y="140"/>
                    <a:pt x="0" y="112"/>
                  </a:cubicBezTo>
                  <a:cubicBezTo>
                    <a:pt x="90" y="83"/>
                    <a:pt x="181" y="46"/>
                    <a:pt x="272" y="0"/>
                  </a:cubicBezTo>
                  <a:cubicBezTo>
                    <a:pt x="283" y="12"/>
                    <a:pt x="292" y="26"/>
                    <a:pt x="301" y="41"/>
                  </a:cubicBezTo>
                  <a:cubicBezTo>
                    <a:pt x="356" y="136"/>
                    <a:pt x="340" y="248"/>
                    <a:pt x="265" y="291"/>
                  </a:cubicBezTo>
                  <a:cubicBezTo>
                    <a:pt x="245" y="302"/>
                    <a:pt x="223" y="308"/>
                    <a:pt x="200" y="308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103">
              <a:extLst>
                <a:ext uri="{FF2B5EF4-FFF2-40B4-BE49-F238E27FC236}">
                  <a16:creationId xmlns:a16="http://schemas.microsoft.com/office/drawing/2014/main" id="{31F11A86-F6BD-604E-B9F7-ED190F1AF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6088" y="4037013"/>
              <a:ext cx="58738" cy="36513"/>
            </a:xfrm>
            <a:custGeom>
              <a:avLst/>
              <a:gdLst>
                <a:gd name="T0" fmla="*/ 10 w 282"/>
                <a:gd name="T1" fmla="*/ 182 h 182"/>
                <a:gd name="T2" fmla="*/ 76 w 282"/>
                <a:gd name="T3" fmla="*/ 17 h 182"/>
                <a:gd name="T4" fmla="*/ 141 w 282"/>
                <a:gd name="T5" fmla="*/ 0 h 182"/>
                <a:gd name="T6" fmla="*/ 282 w 282"/>
                <a:gd name="T7" fmla="*/ 70 h 182"/>
                <a:gd name="T8" fmla="*/ 10 w 282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82">
                  <a:moveTo>
                    <a:pt x="10" y="182"/>
                  </a:moveTo>
                  <a:cubicBezTo>
                    <a:pt x="0" y="113"/>
                    <a:pt x="23" y="48"/>
                    <a:pt x="76" y="17"/>
                  </a:cubicBezTo>
                  <a:cubicBezTo>
                    <a:pt x="96" y="5"/>
                    <a:pt x="118" y="0"/>
                    <a:pt x="141" y="0"/>
                  </a:cubicBezTo>
                  <a:cubicBezTo>
                    <a:pt x="190" y="0"/>
                    <a:pt x="242" y="26"/>
                    <a:pt x="282" y="70"/>
                  </a:cubicBezTo>
                  <a:cubicBezTo>
                    <a:pt x="191" y="116"/>
                    <a:pt x="100" y="153"/>
                    <a:pt x="10" y="182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104">
              <a:extLst>
                <a:ext uri="{FF2B5EF4-FFF2-40B4-BE49-F238E27FC236}">
                  <a16:creationId xmlns:a16="http://schemas.microsoft.com/office/drawing/2014/main" id="{6CEB5EFF-B3C8-9640-A484-E08F44380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4429125"/>
              <a:ext cx="376238" cy="1587500"/>
            </a:xfrm>
            <a:custGeom>
              <a:avLst/>
              <a:gdLst>
                <a:gd name="T0" fmla="*/ 91 w 1829"/>
                <a:gd name="T1" fmla="*/ 7717 h 7717"/>
                <a:gd name="T2" fmla="*/ 173 w 1829"/>
                <a:gd name="T3" fmla="*/ 7651 h 7717"/>
                <a:gd name="T4" fmla="*/ 1820 w 1829"/>
                <a:gd name="T5" fmla="*/ 109 h 7717"/>
                <a:gd name="T6" fmla="*/ 1756 w 1829"/>
                <a:gd name="T7" fmla="*/ 10 h 7717"/>
                <a:gd name="T8" fmla="*/ 1657 w 1829"/>
                <a:gd name="T9" fmla="*/ 74 h 7717"/>
                <a:gd name="T10" fmla="*/ 10 w 1829"/>
                <a:gd name="T11" fmla="*/ 7616 h 7717"/>
                <a:gd name="T12" fmla="*/ 74 w 1829"/>
                <a:gd name="T13" fmla="*/ 7715 h 7717"/>
                <a:gd name="T14" fmla="*/ 91 w 1829"/>
                <a:gd name="T15" fmla="*/ 7717 h 7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9" h="7717">
                  <a:moveTo>
                    <a:pt x="91" y="7717"/>
                  </a:moveTo>
                  <a:cubicBezTo>
                    <a:pt x="130" y="7717"/>
                    <a:pt x="164" y="7690"/>
                    <a:pt x="173" y="7651"/>
                  </a:cubicBezTo>
                  <a:lnTo>
                    <a:pt x="1820" y="109"/>
                  </a:lnTo>
                  <a:cubicBezTo>
                    <a:pt x="1829" y="64"/>
                    <a:pt x="1801" y="20"/>
                    <a:pt x="1756" y="10"/>
                  </a:cubicBezTo>
                  <a:cubicBezTo>
                    <a:pt x="1711" y="0"/>
                    <a:pt x="1667" y="29"/>
                    <a:pt x="1657" y="74"/>
                  </a:cubicBezTo>
                  <a:lnTo>
                    <a:pt x="10" y="7616"/>
                  </a:lnTo>
                  <a:cubicBezTo>
                    <a:pt x="0" y="7661"/>
                    <a:pt x="29" y="7705"/>
                    <a:pt x="74" y="7715"/>
                  </a:cubicBezTo>
                  <a:cubicBezTo>
                    <a:pt x="80" y="7716"/>
                    <a:pt x="86" y="7717"/>
                    <a:pt x="91" y="771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105">
              <a:extLst>
                <a:ext uri="{FF2B5EF4-FFF2-40B4-BE49-F238E27FC236}">
                  <a16:creationId xmlns:a16="http://schemas.microsoft.com/office/drawing/2014/main" id="{3C2F2DB0-3D17-BD4E-BF13-56774518E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5" y="4406900"/>
              <a:ext cx="361950" cy="1609725"/>
            </a:xfrm>
            <a:custGeom>
              <a:avLst/>
              <a:gdLst>
                <a:gd name="T0" fmla="*/ 91 w 1758"/>
                <a:gd name="T1" fmla="*/ 7827 h 7827"/>
                <a:gd name="T2" fmla="*/ 173 w 1758"/>
                <a:gd name="T3" fmla="*/ 7760 h 7827"/>
                <a:gd name="T4" fmla="*/ 1748 w 1758"/>
                <a:gd name="T5" fmla="*/ 107 h 7827"/>
                <a:gd name="T6" fmla="*/ 1684 w 1758"/>
                <a:gd name="T7" fmla="*/ 9 h 7827"/>
                <a:gd name="T8" fmla="*/ 1585 w 1758"/>
                <a:gd name="T9" fmla="*/ 74 h 7827"/>
                <a:gd name="T10" fmla="*/ 9 w 1758"/>
                <a:gd name="T11" fmla="*/ 7727 h 7827"/>
                <a:gd name="T12" fmla="*/ 74 w 1758"/>
                <a:gd name="T13" fmla="*/ 7825 h 7827"/>
                <a:gd name="T14" fmla="*/ 91 w 1758"/>
                <a:gd name="T15" fmla="*/ 7827 h 7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8" h="7827">
                  <a:moveTo>
                    <a:pt x="91" y="7827"/>
                  </a:moveTo>
                  <a:cubicBezTo>
                    <a:pt x="130" y="7827"/>
                    <a:pt x="165" y="7800"/>
                    <a:pt x="173" y="7760"/>
                  </a:cubicBezTo>
                  <a:lnTo>
                    <a:pt x="1748" y="107"/>
                  </a:lnTo>
                  <a:cubicBezTo>
                    <a:pt x="1758" y="62"/>
                    <a:pt x="1729" y="18"/>
                    <a:pt x="1684" y="9"/>
                  </a:cubicBezTo>
                  <a:cubicBezTo>
                    <a:pt x="1638" y="0"/>
                    <a:pt x="1594" y="28"/>
                    <a:pt x="1585" y="74"/>
                  </a:cubicBezTo>
                  <a:lnTo>
                    <a:pt x="9" y="7727"/>
                  </a:lnTo>
                  <a:cubicBezTo>
                    <a:pt x="0" y="7772"/>
                    <a:pt x="29" y="7816"/>
                    <a:pt x="74" y="7825"/>
                  </a:cubicBezTo>
                  <a:cubicBezTo>
                    <a:pt x="80" y="7826"/>
                    <a:pt x="85" y="7827"/>
                    <a:pt x="91" y="7827"/>
                  </a:cubicBezTo>
                </a:path>
              </a:pathLst>
            </a:custGeom>
            <a:solidFill>
              <a:srgbClr val="01AE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06">
              <a:extLst>
                <a:ext uri="{FF2B5EF4-FFF2-40B4-BE49-F238E27FC236}">
                  <a16:creationId xmlns:a16="http://schemas.microsoft.com/office/drawing/2014/main" id="{7AAC05D3-2D6D-BB4B-B2D6-1F343E8D8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8900" y="4406900"/>
              <a:ext cx="392113" cy="1609725"/>
            </a:xfrm>
            <a:custGeom>
              <a:avLst/>
              <a:gdLst>
                <a:gd name="T0" fmla="*/ 1818 w 1909"/>
                <a:gd name="T1" fmla="*/ 7828 h 7828"/>
                <a:gd name="T2" fmla="*/ 1836 w 1909"/>
                <a:gd name="T3" fmla="*/ 7826 h 7828"/>
                <a:gd name="T4" fmla="*/ 1899 w 1909"/>
                <a:gd name="T5" fmla="*/ 7726 h 7828"/>
                <a:gd name="T6" fmla="*/ 173 w 1909"/>
                <a:gd name="T7" fmla="*/ 73 h 7828"/>
                <a:gd name="T8" fmla="*/ 73 w 1909"/>
                <a:gd name="T9" fmla="*/ 10 h 7828"/>
                <a:gd name="T10" fmla="*/ 10 w 1909"/>
                <a:gd name="T11" fmla="*/ 110 h 7828"/>
                <a:gd name="T12" fmla="*/ 1737 w 1909"/>
                <a:gd name="T13" fmla="*/ 7763 h 7828"/>
                <a:gd name="T14" fmla="*/ 1818 w 1909"/>
                <a:gd name="T15" fmla="*/ 7828 h 7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9" h="7828">
                  <a:moveTo>
                    <a:pt x="1818" y="7828"/>
                  </a:moveTo>
                  <a:cubicBezTo>
                    <a:pt x="1824" y="7828"/>
                    <a:pt x="1830" y="7827"/>
                    <a:pt x="1836" y="7826"/>
                  </a:cubicBezTo>
                  <a:cubicBezTo>
                    <a:pt x="1881" y="7816"/>
                    <a:pt x="1909" y="7771"/>
                    <a:pt x="1899" y="7726"/>
                  </a:cubicBezTo>
                  <a:lnTo>
                    <a:pt x="173" y="73"/>
                  </a:lnTo>
                  <a:cubicBezTo>
                    <a:pt x="162" y="28"/>
                    <a:pt x="118" y="0"/>
                    <a:pt x="73" y="10"/>
                  </a:cubicBezTo>
                  <a:cubicBezTo>
                    <a:pt x="28" y="20"/>
                    <a:pt x="0" y="65"/>
                    <a:pt x="10" y="110"/>
                  </a:cubicBezTo>
                  <a:lnTo>
                    <a:pt x="1737" y="7763"/>
                  </a:lnTo>
                  <a:cubicBezTo>
                    <a:pt x="1745" y="7801"/>
                    <a:pt x="1780" y="7828"/>
                    <a:pt x="1818" y="782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107">
              <a:extLst>
                <a:ext uri="{FF2B5EF4-FFF2-40B4-BE49-F238E27FC236}">
                  <a16:creationId xmlns:a16="http://schemas.microsoft.com/office/drawing/2014/main" id="{91D94DD1-47FC-6D48-BB2D-FFB31CD96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4419600"/>
              <a:ext cx="369888" cy="1597025"/>
            </a:xfrm>
            <a:custGeom>
              <a:avLst/>
              <a:gdLst>
                <a:gd name="T0" fmla="*/ 1709 w 1800"/>
                <a:gd name="T1" fmla="*/ 7763 h 7763"/>
                <a:gd name="T2" fmla="*/ 1727 w 1800"/>
                <a:gd name="T3" fmla="*/ 7761 h 7763"/>
                <a:gd name="T4" fmla="*/ 1791 w 1800"/>
                <a:gd name="T5" fmla="*/ 7662 h 7763"/>
                <a:gd name="T6" fmla="*/ 173 w 1800"/>
                <a:gd name="T7" fmla="*/ 74 h 7763"/>
                <a:gd name="T8" fmla="*/ 74 w 1800"/>
                <a:gd name="T9" fmla="*/ 10 h 7763"/>
                <a:gd name="T10" fmla="*/ 10 w 1800"/>
                <a:gd name="T11" fmla="*/ 109 h 7763"/>
                <a:gd name="T12" fmla="*/ 1628 w 1800"/>
                <a:gd name="T13" fmla="*/ 7697 h 7763"/>
                <a:gd name="T14" fmla="*/ 1709 w 1800"/>
                <a:gd name="T15" fmla="*/ 7763 h 7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0" h="7763">
                  <a:moveTo>
                    <a:pt x="1709" y="7763"/>
                  </a:moveTo>
                  <a:cubicBezTo>
                    <a:pt x="1715" y="7763"/>
                    <a:pt x="1721" y="7762"/>
                    <a:pt x="1727" y="7761"/>
                  </a:cubicBezTo>
                  <a:cubicBezTo>
                    <a:pt x="1772" y="7751"/>
                    <a:pt x="1800" y="7707"/>
                    <a:pt x="1791" y="7662"/>
                  </a:cubicBezTo>
                  <a:lnTo>
                    <a:pt x="173" y="74"/>
                  </a:lnTo>
                  <a:cubicBezTo>
                    <a:pt x="164" y="29"/>
                    <a:pt x="119" y="0"/>
                    <a:pt x="74" y="10"/>
                  </a:cubicBezTo>
                  <a:cubicBezTo>
                    <a:pt x="29" y="19"/>
                    <a:pt x="0" y="64"/>
                    <a:pt x="10" y="109"/>
                  </a:cubicBezTo>
                  <a:lnTo>
                    <a:pt x="1628" y="7697"/>
                  </a:lnTo>
                  <a:cubicBezTo>
                    <a:pt x="1636" y="7736"/>
                    <a:pt x="1671" y="7763"/>
                    <a:pt x="1709" y="7763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08">
              <a:extLst>
                <a:ext uri="{FF2B5EF4-FFF2-40B4-BE49-F238E27FC236}">
                  <a16:creationId xmlns:a16="http://schemas.microsoft.com/office/drawing/2014/main" id="{705E42AA-7140-DC48-8D11-F9429ACCD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4406900"/>
              <a:ext cx="1027113" cy="52388"/>
            </a:xfrm>
            <a:custGeom>
              <a:avLst/>
              <a:gdLst>
                <a:gd name="T0" fmla="*/ 4894 w 4991"/>
                <a:gd name="T1" fmla="*/ 250 h 250"/>
                <a:gd name="T2" fmla="*/ 4990 w 4991"/>
                <a:gd name="T3" fmla="*/ 155 h 250"/>
                <a:gd name="T4" fmla="*/ 4895 w 4991"/>
                <a:gd name="T5" fmla="*/ 57 h 250"/>
                <a:gd name="T6" fmla="*/ 98 w 4991"/>
                <a:gd name="T7" fmla="*/ 2 h 250"/>
                <a:gd name="T8" fmla="*/ 0 w 4991"/>
                <a:gd name="T9" fmla="*/ 97 h 250"/>
                <a:gd name="T10" fmla="*/ 96 w 4991"/>
                <a:gd name="T11" fmla="*/ 194 h 250"/>
                <a:gd name="T12" fmla="*/ 4893 w 4991"/>
                <a:gd name="T13" fmla="*/ 250 h 250"/>
                <a:gd name="T14" fmla="*/ 4894 w 4991"/>
                <a:gd name="T15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1" h="250">
                  <a:moveTo>
                    <a:pt x="4894" y="250"/>
                  </a:moveTo>
                  <a:cubicBezTo>
                    <a:pt x="4946" y="250"/>
                    <a:pt x="4989" y="207"/>
                    <a:pt x="4990" y="155"/>
                  </a:cubicBezTo>
                  <a:cubicBezTo>
                    <a:pt x="4991" y="101"/>
                    <a:pt x="4948" y="58"/>
                    <a:pt x="4895" y="57"/>
                  </a:cubicBezTo>
                  <a:lnTo>
                    <a:pt x="98" y="2"/>
                  </a:lnTo>
                  <a:cubicBezTo>
                    <a:pt x="45" y="0"/>
                    <a:pt x="1" y="44"/>
                    <a:pt x="0" y="97"/>
                  </a:cubicBezTo>
                  <a:cubicBezTo>
                    <a:pt x="0" y="150"/>
                    <a:pt x="42" y="194"/>
                    <a:pt x="96" y="194"/>
                  </a:cubicBezTo>
                  <a:lnTo>
                    <a:pt x="4893" y="250"/>
                  </a:lnTo>
                  <a:lnTo>
                    <a:pt x="4894" y="25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109">
              <a:extLst>
                <a:ext uri="{FF2B5EF4-FFF2-40B4-BE49-F238E27FC236}">
                  <a16:creationId xmlns:a16="http://schemas.microsoft.com/office/drawing/2014/main" id="{6380FDFA-EE9F-F547-9436-52607C526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088" y="4794250"/>
              <a:ext cx="1009650" cy="39688"/>
            </a:xfrm>
            <a:custGeom>
              <a:avLst/>
              <a:gdLst>
                <a:gd name="T0" fmla="*/ 96 w 4908"/>
                <a:gd name="T1" fmla="*/ 192 h 192"/>
                <a:gd name="T2" fmla="*/ 4812 w 4908"/>
                <a:gd name="T3" fmla="*/ 192 h 192"/>
                <a:gd name="T4" fmla="*/ 4908 w 4908"/>
                <a:gd name="T5" fmla="*/ 96 h 192"/>
                <a:gd name="T6" fmla="*/ 4812 w 4908"/>
                <a:gd name="T7" fmla="*/ 0 h 192"/>
                <a:gd name="T8" fmla="*/ 96 w 4908"/>
                <a:gd name="T9" fmla="*/ 0 h 192"/>
                <a:gd name="T10" fmla="*/ 0 w 4908"/>
                <a:gd name="T11" fmla="*/ 96 h 192"/>
                <a:gd name="T12" fmla="*/ 96 w 4908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8" h="192">
                  <a:moveTo>
                    <a:pt x="96" y="192"/>
                  </a:moveTo>
                  <a:lnTo>
                    <a:pt x="4812" y="192"/>
                  </a:lnTo>
                  <a:cubicBezTo>
                    <a:pt x="4865" y="192"/>
                    <a:pt x="4908" y="149"/>
                    <a:pt x="4908" y="96"/>
                  </a:cubicBezTo>
                  <a:cubicBezTo>
                    <a:pt x="4908" y="43"/>
                    <a:pt x="4865" y="0"/>
                    <a:pt x="4812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110">
              <a:extLst>
                <a:ext uri="{FF2B5EF4-FFF2-40B4-BE49-F238E27FC236}">
                  <a16:creationId xmlns:a16="http://schemas.microsoft.com/office/drawing/2014/main" id="{0B5581CA-B6EC-B14F-A0F1-F18C1F57B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5168900"/>
              <a:ext cx="1006475" cy="39688"/>
            </a:xfrm>
            <a:custGeom>
              <a:avLst/>
              <a:gdLst>
                <a:gd name="T0" fmla="*/ 96 w 4900"/>
                <a:gd name="T1" fmla="*/ 194 h 194"/>
                <a:gd name="T2" fmla="*/ 4803 w 4900"/>
                <a:gd name="T3" fmla="*/ 194 h 194"/>
                <a:gd name="T4" fmla="*/ 4900 w 4900"/>
                <a:gd name="T5" fmla="*/ 97 h 194"/>
                <a:gd name="T6" fmla="*/ 4803 w 4900"/>
                <a:gd name="T7" fmla="*/ 0 h 194"/>
                <a:gd name="T8" fmla="*/ 96 w 4900"/>
                <a:gd name="T9" fmla="*/ 0 h 194"/>
                <a:gd name="T10" fmla="*/ 0 w 4900"/>
                <a:gd name="T11" fmla="*/ 97 h 194"/>
                <a:gd name="T12" fmla="*/ 96 w 4900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0" h="194">
                  <a:moveTo>
                    <a:pt x="96" y="194"/>
                  </a:moveTo>
                  <a:lnTo>
                    <a:pt x="4803" y="194"/>
                  </a:lnTo>
                  <a:cubicBezTo>
                    <a:pt x="4856" y="194"/>
                    <a:pt x="4900" y="150"/>
                    <a:pt x="4900" y="97"/>
                  </a:cubicBezTo>
                  <a:cubicBezTo>
                    <a:pt x="4900" y="44"/>
                    <a:pt x="4856" y="0"/>
                    <a:pt x="4803" y="0"/>
                  </a:cubicBezTo>
                  <a:lnTo>
                    <a:pt x="96" y="0"/>
                  </a:lnTo>
                  <a:cubicBezTo>
                    <a:pt x="43" y="0"/>
                    <a:pt x="0" y="44"/>
                    <a:pt x="0" y="97"/>
                  </a:cubicBezTo>
                  <a:cubicBezTo>
                    <a:pt x="0" y="150"/>
                    <a:pt x="43" y="194"/>
                    <a:pt x="96" y="19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111">
              <a:extLst>
                <a:ext uri="{FF2B5EF4-FFF2-40B4-BE49-F238E27FC236}">
                  <a16:creationId xmlns:a16="http://schemas.microsoft.com/office/drawing/2014/main" id="{F2A2E2A2-14FF-2A4F-9375-2EA3930A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5543550"/>
              <a:ext cx="1011238" cy="39688"/>
            </a:xfrm>
            <a:custGeom>
              <a:avLst/>
              <a:gdLst>
                <a:gd name="T0" fmla="*/ 96 w 4911"/>
                <a:gd name="T1" fmla="*/ 192 h 192"/>
                <a:gd name="T2" fmla="*/ 4815 w 4911"/>
                <a:gd name="T3" fmla="*/ 192 h 192"/>
                <a:gd name="T4" fmla="*/ 4911 w 4911"/>
                <a:gd name="T5" fmla="*/ 96 h 192"/>
                <a:gd name="T6" fmla="*/ 4815 w 4911"/>
                <a:gd name="T7" fmla="*/ 0 h 192"/>
                <a:gd name="T8" fmla="*/ 96 w 4911"/>
                <a:gd name="T9" fmla="*/ 0 h 192"/>
                <a:gd name="T10" fmla="*/ 0 w 4911"/>
                <a:gd name="T11" fmla="*/ 96 h 192"/>
                <a:gd name="T12" fmla="*/ 96 w 4911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11" h="192">
                  <a:moveTo>
                    <a:pt x="96" y="192"/>
                  </a:moveTo>
                  <a:lnTo>
                    <a:pt x="4815" y="192"/>
                  </a:lnTo>
                  <a:cubicBezTo>
                    <a:pt x="4868" y="192"/>
                    <a:pt x="4911" y="149"/>
                    <a:pt x="4911" y="96"/>
                  </a:cubicBezTo>
                  <a:cubicBezTo>
                    <a:pt x="4911" y="43"/>
                    <a:pt x="4868" y="0"/>
                    <a:pt x="4815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112">
              <a:extLst>
                <a:ext uri="{FF2B5EF4-FFF2-40B4-BE49-F238E27FC236}">
                  <a16:creationId xmlns:a16="http://schemas.microsoft.com/office/drawing/2014/main" id="{87BCC80A-F0AD-E64B-903B-6DD4256E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931863"/>
              <a:ext cx="563563" cy="698500"/>
            </a:xfrm>
            <a:custGeom>
              <a:avLst/>
              <a:gdLst>
                <a:gd name="T0" fmla="*/ 247 w 2744"/>
                <a:gd name="T1" fmla="*/ 1001 h 3397"/>
                <a:gd name="T2" fmla="*/ 680 w 2744"/>
                <a:gd name="T3" fmla="*/ 2550 h 3397"/>
                <a:gd name="T4" fmla="*/ 1244 w 2744"/>
                <a:gd name="T5" fmla="*/ 2362 h 3397"/>
                <a:gd name="T6" fmla="*/ 1277 w 2744"/>
                <a:gd name="T7" fmla="*/ 2854 h 3397"/>
                <a:gd name="T8" fmla="*/ 1309 w 2744"/>
                <a:gd name="T9" fmla="*/ 3181 h 3397"/>
                <a:gd name="T10" fmla="*/ 2382 w 2744"/>
                <a:gd name="T11" fmla="*/ 2706 h 3397"/>
                <a:gd name="T12" fmla="*/ 1951 w 2744"/>
                <a:gd name="T13" fmla="*/ 2059 h 3397"/>
                <a:gd name="T14" fmla="*/ 247 w 2744"/>
                <a:gd name="T15" fmla="*/ 1001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4" h="3397">
                  <a:moveTo>
                    <a:pt x="247" y="1001"/>
                  </a:moveTo>
                  <a:cubicBezTo>
                    <a:pt x="247" y="1001"/>
                    <a:pt x="0" y="1706"/>
                    <a:pt x="680" y="2550"/>
                  </a:cubicBezTo>
                  <a:cubicBezTo>
                    <a:pt x="732" y="2615"/>
                    <a:pt x="1244" y="2362"/>
                    <a:pt x="1244" y="2362"/>
                  </a:cubicBezTo>
                  <a:cubicBezTo>
                    <a:pt x="1244" y="2362"/>
                    <a:pt x="1282" y="2659"/>
                    <a:pt x="1277" y="2854"/>
                  </a:cubicBezTo>
                  <a:cubicBezTo>
                    <a:pt x="1275" y="2927"/>
                    <a:pt x="1272" y="3123"/>
                    <a:pt x="1309" y="3181"/>
                  </a:cubicBezTo>
                  <a:cubicBezTo>
                    <a:pt x="1449" y="3397"/>
                    <a:pt x="2744" y="3099"/>
                    <a:pt x="2382" y="2706"/>
                  </a:cubicBezTo>
                  <a:cubicBezTo>
                    <a:pt x="2071" y="2368"/>
                    <a:pt x="1951" y="2059"/>
                    <a:pt x="1951" y="2059"/>
                  </a:cubicBezTo>
                  <a:cubicBezTo>
                    <a:pt x="1951" y="2059"/>
                    <a:pt x="1311" y="0"/>
                    <a:pt x="247" y="1001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13">
              <a:extLst>
                <a:ext uri="{FF2B5EF4-FFF2-40B4-BE49-F238E27FC236}">
                  <a16:creationId xmlns:a16="http://schemas.microsoft.com/office/drawing/2014/main" id="{75831214-9FA5-AE48-84E9-8257C9D2F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1498600"/>
              <a:ext cx="606425" cy="479425"/>
            </a:xfrm>
            <a:custGeom>
              <a:avLst/>
              <a:gdLst>
                <a:gd name="T0" fmla="*/ 2318 w 2950"/>
                <a:gd name="T1" fmla="*/ 611 h 2334"/>
                <a:gd name="T2" fmla="*/ 2950 w 2950"/>
                <a:gd name="T3" fmla="*/ 1112 h 2334"/>
                <a:gd name="T4" fmla="*/ 1318 w 2950"/>
                <a:gd name="T5" fmla="*/ 2324 h 2334"/>
                <a:gd name="T6" fmla="*/ 0 w 2950"/>
                <a:gd name="T7" fmla="*/ 194 h 2334"/>
                <a:gd name="T8" fmla="*/ 416 w 2950"/>
                <a:gd name="T9" fmla="*/ 142 h 2334"/>
                <a:gd name="T10" fmla="*/ 1318 w 2950"/>
                <a:gd name="T11" fmla="*/ 1490 h 2334"/>
                <a:gd name="T12" fmla="*/ 2318 w 2950"/>
                <a:gd name="T13" fmla="*/ 611 h 2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0" h="2334">
                  <a:moveTo>
                    <a:pt x="2318" y="611"/>
                  </a:moveTo>
                  <a:lnTo>
                    <a:pt x="2950" y="1112"/>
                  </a:lnTo>
                  <a:cubicBezTo>
                    <a:pt x="2950" y="1112"/>
                    <a:pt x="1625" y="2334"/>
                    <a:pt x="1318" y="2324"/>
                  </a:cubicBezTo>
                  <a:cubicBezTo>
                    <a:pt x="761" y="2306"/>
                    <a:pt x="0" y="194"/>
                    <a:pt x="0" y="194"/>
                  </a:cubicBezTo>
                  <a:cubicBezTo>
                    <a:pt x="0" y="194"/>
                    <a:pt x="323" y="0"/>
                    <a:pt x="416" y="142"/>
                  </a:cubicBezTo>
                  <a:cubicBezTo>
                    <a:pt x="477" y="235"/>
                    <a:pt x="1200" y="1479"/>
                    <a:pt x="1318" y="1490"/>
                  </a:cubicBezTo>
                  <a:cubicBezTo>
                    <a:pt x="1464" y="1504"/>
                    <a:pt x="2318" y="611"/>
                    <a:pt x="2318" y="611"/>
                  </a:cubicBezTo>
                </a:path>
              </a:pathLst>
            </a:custGeom>
            <a:solidFill>
              <a:srgbClr val="EBA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14">
              <a:extLst>
                <a:ext uri="{FF2B5EF4-FFF2-40B4-BE49-F238E27FC236}">
                  <a16:creationId xmlns:a16="http://schemas.microsoft.com/office/drawing/2014/main" id="{D28CAF0D-E268-264F-9DE6-BF227868E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1479550"/>
              <a:ext cx="398463" cy="384175"/>
            </a:xfrm>
            <a:custGeom>
              <a:avLst/>
              <a:gdLst>
                <a:gd name="T0" fmla="*/ 749 w 1935"/>
                <a:gd name="T1" fmla="*/ 1866 h 1866"/>
                <a:gd name="T2" fmla="*/ 1477 w 1935"/>
                <a:gd name="T3" fmla="*/ 375 h 1866"/>
                <a:gd name="T4" fmla="*/ 0 w 1935"/>
                <a:gd name="T5" fmla="*/ 1095 h 1866"/>
                <a:gd name="T6" fmla="*/ 749 w 1935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5" h="1866">
                  <a:moveTo>
                    <a:pt x="749" y="1866"/>
                  </a:moveTo>
                  <a:cubicBezTo>
                    <a:pt x="749" y="1866"/>
                    <a:pt x="1935" y="751"/>
                    <a:pt x="1477" y="375"/>
                  </a:cubicBezTo>
                  <a:cubicBezTo>
                    <a:pt x="1018" y="0"/>
                    <a:pt x="0" y="1095"/>
                    <a:pt x="0" y="1095"/>
                  </a:cubicBezTo>
                  <a:cubicBezTo>
                    <a:pt x="0" y="1095"/>
                    <a:pt x="403" y="1693"/>
                    <a:pt x="749" y="1866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15">
              <a:extLst>
                <a:ext uri="{FF2B5EF4-FFF2-40B4-BE49-F238E27FC236}">
                  <a16:creationId xmlns:a16="http://schemas.microsoft.com/office/drawing/2014/main" id="{539F949C-86B6-B844-A174-5E045FC74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4181475"/>
              <a:ext cx="344488" cy="233363"/>
            </a:xfrm>
            <a:custGeom>
              <a:avLst/>
              <a:gdLst>
                <a:gd name="T0" fmla="*/ 1677 w 1677"/>
                <a:gd name="T1" fmla="*/ 446 h 1131"/>
                <a:gd name="T2" fmla="*/ 1677 w 1677"/>
                <a:gd name="T3" fmla="*/ 1004 h 1131"/>
                <a:gd name="T4" fmla="*/ 1572 w 1677"/>
                <a:gd name="T5" fmla="*/ 1131 h 1131"/>
                <a:gd name="T6" fmla="*/ 0 w 1677"/>
                <a:gd name="T7" fmla="*/ 1131 h 1131"/>
                <a:gd name="T8" fmla="*/ 0 w 1677"/>
                <a:gd name="T9" fmla="*/ 1061 h 1131"/>
                <a:gd name="T10" fmla="*/ 91 w 1677"/>
                <a:gd name="T11" fmla="*/ 941 h 1131"/>
                <a:gd name="T12" fmla="*/ 901 w 1677"/>
                <a:gd name="T13" fmla="*/ 431 h 1131"/>
                <a:gd name="T14" fmla="*/ 1677 w 1677"/>
                <a:gd name="T15" fmla="*/ 446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7" h="1131">
                  <a:moveTo>
                    <a:pt x="1677" y="446"/>
                  </a:moveTo>
                  <a:lnTo>
                    <a:pt x="1677" y="1004"/>
                  </a:lnTo>
                  <a:cubicBezTo>
                    <a:pt x="1677" y="1074"/>
                    <a:pt x="1630" y="1131"/>
                    <a:pt x="1572" y="1131"/>
                  </a:cubicBezTo>
                  <a:lnTo>
                    <a:pt x="0" y="1131"/>
                  </a:lnTo>
                  <a:lnTo>
                    <a:pt x="0" y="1061"/>
                  </a:lnTo>
                  <a:cubicBezTo>
                    <a:pt x="0" y="1005"/>
                    <a:pt x="37" y="956"/>
                    <a:pt x="91" y="941"/>
                  </a:cubicBezTo>
                  <a:cubicBezTo>
                    <a:pt x="316" y="877"/>
                    <a:pt x="610" y="693"/>
                    <a:pt x="901" y="431"/>
                  </a:cubicBezTo>
                  <a:cubicBezTo>
                    <a:pt x="1378" y="0"/>
                    <a:pt x="1677" y="446"/>
                    <a:pt x="1677" y="446"/>
                  </a:cubicBezTo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16">
              <a:extLst>
                <a:ext uri="{FF2B5EF4-FFF2-40B4-BE49-F238E27FC236}">
                  <a16:creationId xmlns:a16="http://schemas.microsoft.com/office/drawing/2014/main" id="{CCF9C224-29C5-DA45-89D4-C73B155A6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5" y="4181475"/>
              <a:ext cx="404813" cy="233363"/>
            </a:xfrm>
            <a:custGeom>
              <a:avLst/>
              <a:gdLst>
                <a:gd name="T0" fmla="*/ 1970 w 1970"/>
                <a:gd name="T1" fmla="*/ 446 h 1131"/>
                <a:gd name="T2" fmla="*/ 1970 w 1970"/>
                <a:gd name="T3" fmla="*/ 1004 h 1131"/>
                <a:gd name="T4" fmla="*/ 1866 w 1970"/>
                <a:gd name="T5" fmla="*/ 1131 h 1131"/>
                <a:gd name="T6" fmla="*/ 0 w 1970"/>
                <a:gd name="T7" fmla="*/ 1131 h 1131"/>
                <a:gd name="T8" fmla="*/ 0 w 1970"/>
                <a:gd name="T9" fmla="*/ 1061 h 1131"/>
                <a:gd name="T10" fmla="*/ 90 w 1970"/>
                <a:gd name="T11" fmla="*/ 941 h 1131"/>
                <a:gd name="T12" fmla="*/ 1194 w 1970"/>
                <a:gd name="T13" fmla="*/ 431 h 1131"/>
                <a:gd name="T14" fmla="*/ 1970 w 1970"/>
                <a:gd name="T15" fmla="*/ 446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0" h="1131">
                  <a:moveTo>
                    <a:pt x="1970" y="446"/>
                  </a:moveTo>
                  <a:lnTo>
                    <a:pt x="1970" y="1004"/>
                  </a:lnTo>
                  <a:cubicBezTo>
                    <a:pt x="1970" y="1074"/>
                    <a:pt x="1923" y="1131"/>
                    <a:pt x="1866" y="1131"/>
                  </a:cubicBezTo>
                  <a:lnTo>
                    <a:pt x="0" y="1131"/>
                  </a:lnTo>
                  <a:lnTo>
                    <a:pt x="0" y="1061"/>
                  </a:lnTo>
                  <a:cubicBezTo>
                    <a:pt x="0" y="1005"/>
                    <a:pt x="36" y="956"/>
                    <a:pt x="90" y="941"/>
                  </a:cubicBezTo>
                  <a:cubicBezTo>
                    <a:pt x="315" y="877"/>
                    <a:pt x="903" y="693"/>
                    <a:pt x="1194" y="431"/>
                  </a:cubicBezTo>
                  <a:cubicBezTo>
                    <a:pt x="1671" y="0"/>
                    <a:pt x="1970" y="446"/>
                    <a:pt x="1970" y="446"/>
                  </a:cubicBezTo>
                  <a:close/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17">
              <a:extLst>
                <a:ext uri="{FF2B5EF4-FFF2-40B4-BE49-F238E27FC236}">
                  <a16:creationId xmlns:a16="http://schemas.microsoft.com/office/drawing/2014/main" id="{38AADB49-3BEA-2441-AB7D-DD8122410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2127250"/>
              <a:ext cx="409575" cy="2146300"/>
            </a:xfrm>
            <a:custGeom>
              <a:avLst/>
              <a:gdLst>
                <a:gd name="T0" fmla="*/ 1594 w 1996"/>
                <a:gd name="T1" fmla="*/ 124 h 10441"/>
                <a:gd name="T2" fmla="*/ 1961 w 1996"/>
                <a:gd name="T3" fmla="*/ 1583 h 10441"/>
                <a:gd name="T4" fmla="*/ 1818 w 1996"/>
                <a:gd name="T5" fmla="*/ 10441 h 10441"/>
                <a:gd name="T6" fmla="*/ 1042 w 1996"/>
                <a:gd name="T7" fmla="*/ 10426 h 10441"/>
                <a:gd name="T8" fmla="*/ 0 w 1996"/>
                <a:gd name="T9" fmla="*/ 2044 h 10441"/>
                <a:gd name="T10" fmla="*/ 137 w 1996"/>
                <a:gd name="T11" fmla="*/ 0 h 10441"/>
                <a:gd name="T12" fmla="*/ 1594 w 1996"/>
                <a:gd name="T13" fmla="*/ 124 h 10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6" h="10441">
                  <a:moveTo>
                    <a:pt x="1594" y="124"/>
                  </a:moveTo>
                  <a:cubicBezTo>
                    <a:pt x="1594" y="124"/>
                    <a:pt x="1996" y="863"/>
                    <a:pt x="1961" y="1583"/>
                  </a:cubicBezTo>
                  <a:cubicBezTo>
                    <a:pt x="1855" y="3795"/>
                    <a:pt x="1818" y="10441"/>
                    <a:pt x="1818" y="10441"/>
                  </a:cubicBezTo>
                  <a:lnTo>
                    <a:pt x="1042" y="10426"/>
                  </a:lnTo>
                  <a:lnTo>
                    <a:pt x="0" y="2044"/>
                  </a:lnTo>
                  <a:lnTo>
                    <a:pt x="137" y="0"/>
                  </a:lnTo>
                  <a:lnTo>
                    <a:pt x="1594" y="1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18">
              <a:extLst>
                <a:ext uri="{FF2B5EF4-FFF2-40B4-BE49-F238E27FC236}">
                  <a16:creationId xmlns:a16="http://schemas.microsoft.com/office/drawing/2014/main" id="{A291E5EE-2CE8-3C46-A141-95835324A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2209800"/>
              <a:ext cx="647700" cy="2063750"/>
            </a:xfrm>
            <a:custGeom>
              <a:avLst/>
              <a:gdLst>
                <a:gd name="T0" fmla="*/ 2751 w 3151"/>
                <a:gd name="T1" fmla="*/ 0 h 10038"/>
                <a:gd name="T2" fmla="*/ 3097 w 3151"/>
                <a:gd name="T3" fmla="*/ 990 h 10038"/>
                <a:gd name="T4" fmla="*/ 796 w 3151"/>
                <a:gd name="T5" fmla="*/ 10038 h 10038"/>
                <a:gd name="T6" fmla="*/ 0 w 3151"/>
                <a:gd name="T7" fmla="*/ 10038 h 10038"/>
                <a:gd name="T8" fmla="*/ 1132 w 3151"/>
                <a:gd name="T9" fmla="*/ 746 h 10038"/>
                <a:gd name="T10" fmla="*/ 2751 w 3151"/>
                <a:gd name="T11" fmla="*/ 0 h 10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51" h="10038">
                  <a:moveTo>
                    <a:pt x="2751" y="0"/>
                  </a:moveTo>
                  <a:cubicBezTo>
                    <a:pt x="2751" y="0"/>
                    <a:pt x="3151" y="614"/>
                    <a:pt x="3097" y="990"/>
                  </a:cubicBezTo>
                  <a:cubicBezTo>
                    <a:pt x="2750" y="3364"/>
                    <a:pt x="796" y="10038"/>
                    <a:pt x="796" y="10038"/>
                  </a:cubicBezTo>
                  <a:lnTo>
                    <a:pt x="0" y="10038"/>
                  </a:lnTo>
                  <a:lnTo>
                    <a:pt x="1132" y="746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19">
              <a:extLst>
                <a:ext uri="{FF2B5EF4-FFF2-40B4-BE49-F238E27FC236}">
                  <a16:creationId xmlns:a16="http://schemas.microsoft.com/office/drawing/2014/main" id="{EFA3CD02-FD79-C34A-A314-DF885D23D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1463675"/>
              <a:ext cx="690563" cy="900113"/>
            </a:xfrm>
            <a:custGeom>
              <a:avLst/>
              <a:gdLst>
                <a:gd name="T0" fmla="*/ 349 w 3362"/>
                <a:gd name="T1" fmla="*/ 214 h 4381"/>
                <a:gd name="T2" fmla="*/ 163 w 3362"/>
                <a:gd name="T3" fmla="*/ 1527 h 4381"/>
                <a:gd name="T4" fmla="*/ 1132 w 3362"/>
                <a:gd name="T5" fmla="*/ 4381 h 4381"/>
                <a:gd name="T6" fmla="*/ 3362 w 3362"/>
                <a:gd name="T7" fmla="*/ 3354 h 4381"/>
                <a:gd name="T8" fmla="*/ 1233 w 3362"/>
                <a:gd name="T9" fmla="*/ 0 h 4381"/>
                <a:gd name="T10" fmla="*/ 874 w 3362"/>
                <a:gd name="T11" fmla="*/ 291 h 4381"/>
                <a:gd name="T12" fmla="*/ 349 w 3362"/>
                <a:gd name="T13" fmla="*/ 214 h 4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2" h="4381">
                  <a:moveTo>
                    <a:pt x="349" y="214"/>
                  </a:moveTo>
                  <a:cubicBezTo>
                    <a:pt x="349" y="214"/>
                    <a:pt x="0" y="178"/>
                    <a:pt x="163" y="1527"/>
                  </a:cubicBezTo>
                  <a:cubicBezTo>
                    <a:pt x="316" y="2786"/>
                    <a:pt x="1132" y="4381"/>
                    <a:pt x="1132" y="4381"/>
                  </a:cubicBezTo>
                  <a:lnTo>
                    <a:pt x="3362" y="3354"/>
                  </a:lnTo>
                  <a:cubicBezTo>
                    <a:pt x="3362" y="3354"/>
                    <a:pt x="2785" y="98"/>
                    <a:pt x="1233" y="0"/>
                  </a:cubicBezTo>
                  <a:cubicBezTo>
                    <a:pt x="1233" y="0"/>
                    <a:pt x="1135" y="228"/>
                    <a:pt x="874" y="291"/>
                  </a:cubicBezTo>
                  <a:cubicBezTo>
                    <a:pt x="613" y="354"/>
                    <a:pt x="349" y="214"/>
                    <a:pt x="349" y="21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20">
              <a:extLst>
                <a:ext uri="{FF2B5EF4-FFF2-40B4-BE49-F238E27FC236}">
                  <a16:creationId xmlns:a16="http://schemas.microsoft.com/office/drawing/2014/main" id="{F6ED0F23-2D18-974A-9082-621421681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5" y="1738313"/>
              <a:ext cx="635000" cy="438150"/>
            </a:xfrm>
            <a:custGeom>
              <a:avLst/>
              <a:gdLst>
                <a:gd name="T0" fmla="*/ 2188 w 3089"/>
                <a:gd name="T1" fmla="*/ 0 h 2129"/>
                <a:gd name="T2" fmla="*/ 3089 w 3089"/>
                <a:gd name="T3" fmla="*/ 364 h 2129"/>
                <a:gd name="T4" fmla="*/ 1867 w 3089"/>
                <a:gd name="T5" fmla="*/ 1988 h 2129"/>
                <a:gd name="T6" fmla="*/ 0 w 3089"/>
                <a:gd name="T7" fmla="*/ 319 h 2129"/>
                <a:gd name="T8" fmla="*/ 384 w 3089"/>
                <a:gd name="T9" fmla="*/ 151 h 2129"/>
                <a:gd name="T10" fmla="*/ 1631 w 3089"/>
                <a:gd name="T11" fmla="*/ 1189 h 2129"/>
                <a:gd name="T12" fmla="*/ 2188 w 3089"/>
                <a:gd name="T13" fmla="*/ 0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9" h="2129">
                  <a:moveTo>
                    <a:pt x="2188" y="0"/>
                  </a:moveTo>
                  <a:lnTo>
                    <a:pt x="3089" y="364"/>
                  </a:lnTo>
                  <a:cubicBezTo>
                    <a:pt x="3089" y="364"/>
                    <a:pt x="2165" y="1911"/>
                    <a:pt x="1867" y="1988"/>
                  </a:cubicBezTo>
                  <a:cubicBezTo>
                    <a:pt x="1328" y="2129"/>
                    <a:pt x="0" y="319"/>
                    <a:pt x="0" y="319"/>
                  </a:cubicBezTo>
                  <a:cubicBezTo>
                    <a:pt x="0" y="319"/>
                    <a:pt x="254" y="41"/>
                    <a:pt x="384" y="151"/>
                  </a:cubicBezTo>
                  <a:cubicBezTo>
                    <a:pt x="469" y="224"/>
                    <a:pt x="1515" y="1211"/>
                    <a:pt x="1631" y="1189"/>
                  </a:cubicBezTo>
                  <a:cubicBezTo>
                    <a:pt x="1775" y="1161"/>
                    <a:pt x="2188" y="0"/>
                    <a:pt x="2188" y="0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21">
              <a:extLst>
                <a:ext uri="{FF2B5EF4-FFF2-40B4-BE49-F238E27FC236}">
                  <a16:creationId xmlns:a16="http://schemas.microsoft.com/office/drawing/2014/main" id="{2482681C-0E8D-E442-B65E-87E198589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7325" y="1498600"/>
              <a:ext cx="360363" cy="384175"/>
            </a:xfrm>
            <a:custGeom>
              <a:avLst/>
              <a:gdLst>
                <a:gd name="T0" fmla="*/ 937 w 1759"/>
                <a:gd name="T1" fmla="*/ 1867 h 1867"/>
                <a:gd name="T2" fmla="*/ 1212 w 1759"/>
                <a:gd name="T3" fmla="*/ 231 h 1867"/>
                <a:gd name="T4" fmla="*/ 0 w 1759"/>
                <a:gd name="T5" fmla="*/ 1339 h 1867"/>
                <a:gd name="T6" fmla="*/ 937 w 1759"/>
                <a:gd name="T7" fmla="*/ 1867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9" h="1867">
                  <a:moveTo>
                    <a:pt x="937" y="1867"/>
                  </a:moveTo>
                  <a:cubicBezTo>
                    <a:pt x="937" y="1867"/>
                    <a:pt x="1759" y="461"/>
                    <a:pt x="1212" y="231"/>
                  </a:cubicBezTo>
                  <a:cubicBezTo>
                    <a:pt x="666" y="0"/>
                    <a:pt x="0" y="1339"/>
                    <a:pt x="0" y="1339"/>
                  </a:cubicBezTo>
                  <a:cubicBezTo>
                    <a:pt x="0" y="1339"/>
                    <a:pt x="556" y="1798"/>
                    <a:pt x="937" y="186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22">
              <a:extLst>
                <a:ext uri="{FF2B5EF4-FFF2-40B4-BE49-F238E27FC236}">
                  <a16:creationId xmlns:a16="http://schemas.microsoft.com/office/drawing/2014/main" id="{17D3A0D8-1047-C344-B937-754EFC683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13" y="922338"/>
              <a:ext cx="582613" cy="430213"/>
            </a:xfrm>
            <a:custGeom>
              <a:avLst/>
              <a:gdLst>
                <a:gd name="T0" fmla="*/ 128 w 2834"/>
                <a:gd name="T1" fmla="*/ 485 h 2090"/>
                <a:gd name="T2" fmla="*/ 572 w 2834"/>
                <a:gd name="T3" fmla="*/ 1043 h 2090"/>
                <a:gd name="T4" fmla="*/ 574 w 2834"/>
                <a:gd name="T5" fmla="*/ 1042 h 2090"/>
                <a:gd name="T6" fmla="*/ 1573 w 2834"/>
                <a:gd name="T7" fmla="*/ 1157 h 2090"/>
                <a:gd name="T8" fmla="*/ 2187 w 2834"/>
                <a:gd name="T9" fmla="*/ 2090 h 2090"/>
                <a:gd name="T10" fmla="*/ 2577 w 2834"/>
                <a:gd name="T11" fmla="*/ 834 h 2090"/>
                <a:gd name="T12" fmla="*/ 2199 w 2834"/>
                <a:gd name="T13" fmla="*/ 544 h 2090"/>
                <a:gd name="T14" fmla="*/ 2048 w 2834"/>
                <a:gd name="T15" fmla="*/ 262 h 2090"/>
                <a:gd name="T16" fmla="*/ 695 w 2834"/>
                <a:gd name="T17" fmla="*/ 213 h 2090"/>
                <a:gd name="T18" fmla="*/ 128 w 2834"/>
                <a:gd name="T19" fmla="*/ 485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4" h="2090">
                  <a:moveTo>
                    <a:pt x="128" y="485"/>
                  </a:moveTo>
                  <a:cubicBezTo>
                    <a:pt x="224" y="702"/>
                    <a:pt x="395" y="1024"/>
                    <a:pt x="572" y="1043"/>
                  </a:cubicBezTo>
                  <a:lnTo>
                    <a:pt x="574" y="1042"/>
                  </a:lnTo>
                  <a:cubicBezTo>
                    <a:pt x="593" y="1029"/>
                    <a:pt x="1069" y="689"/>
                    <a:pt x="1573" y="1157"/>
                  </a:cubicBezTo>
                  <a:cubicBezTo>
                    <a:pt x="2060" y="1609"/>
                    <a:pt x="2187" y="2090"/>
                    <a:pt x="2187" y="2090"/>
                  </a:cubicBezTo>
                  <a:cubicBezTo>
                    <a:pt x="2198" y="2014"/>
                    <a:pt x="2834" y="1693"/>
                    <a:pt x="2577" y="834"/>
                  </a:cubicBezTo>
                  <a:cubicBezTo>
                    <a:pt x="2499" y="572"/>
                    <a:pt x="2245" y="580"/>
                    <a:pt x="2199" y="544"/>
                  </a:cubicBezTo>
                  <a:cubicBezTo>
                    <a:pt x="2148" y="503"/>
                    <a:pt x="2113" y="305"/>
                    <a:pt x="2048" y="262"/>
                  </a:cubicBezTo>
                  <a:cubicBezTo>
                    <a:pt x="1650" y="0"/>
                    <a:pt x="968" y="340"/>
                    <a:pt x="695" y="213"/>
                  </a:cubicBezTo>
                  <a:cubicBezTo>
                    <a:pt x="494" y="119"/>
                    <a:pt x="0" y="196"/>
                    <a:pt x="128" y="485"/>
                  </a:cubicBezTo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23">
              <a:extLst>
                <a:ext uri="{FF2B5EF4-FFF2-40B4-BE49-F238E27FC236}">
                  <a16:creationId xmlns:a16="http://schemas.microsoft.com/office/drawing/2014/main" id="{C749A83C-D6DA-4242-9767-F68AA1079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900" y="1146175"/>
              <a:ext cx="82550" cy="114300"/>
            </a:xfrm>
            <a:custGeom>
              <a:avLst/>
              <a:gdLst>
                <a:gd name="T0" fmla="*/ 3 w 405"/>
                <a:gd name="T1" fmla="*/ 178 h 549"/>
                <a:gd name="T2" fmla="*/ 25 w 405"/>
                <a:gd name="T3" fmla="*/ 125 h 549"/>
                <a:gd name="T4" fmla="*/ 307 w 405"/>
                <a:gd name="T5" fmla="*/ 139 h 549"/>
                <a:gd name="T6" fmla="*/ 118 w 405"/>
                <a:gd name="T7" fmla="*/ 536 h 549"/>
                <a:gd name="T8" fmla="*/ 41 w 405"/>
                <a:gd name="T9" fmla="*/ 488 h 549"/>
                <a:gd name="T10" fmla="*/ 3 w 405"/>
                <a:gd name="T11" fmla="*/ 17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5" h="549">
                  <a:moveTo>
                    <a:pt x="3" y="178"/>
                  </a:moveTo>
                  <a:cubicBezTo>
                    <a:pt x="0" y="158"/>
                    <a:pt x="8" y="138"/>
                    <a:pt x="25" y="125"/>
                  </a:cubicBezTo>
                  <a:cubicBezTo>
                    <a:pt x="81" y="82"/>
                    <a:pt x="217" y="0"/>
                    <a:pt x="307" y="139"/>
                  </a:cubicBezTo>
                  <a:cubicBezTo>
                    <a:pt x="405" y="291"/>
                    <a:pt x="256" y="484"/>
                    <a:pt x="118" y="536"/>
                  </a:cubicBezTo>
                  <a:cubicBezTo>
                    <a:pt x="83" y="549"/>
                    <a:pt x="46" y="525"/>
                    <a:pt x="41" y="488"/>
                  </a:cubicBezTo>
                  <a:lnTo>
                    <a:pt x="3" y="178"/>
                  </a:ln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24">
              <a:extLst>
                <a:ext uri="{FF2B5EF4-FFF2-40B4-BE49-F238E27FC236}">
                  <a16:creationId xmlns:a16="http://schemas.microsoft.com/office/drawing/2014/main" id="{9762BD77-C0F9-2E4F-BD2F-9087100DE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43588"/>
              <a:ext cx="177800" cy="134938"/>
            </a:xfrm>
            <a:custGeom>
              <a:avLst/>
              <a:gdLst>
                <a:gd name="T0" fmla="*/ 751 w 862"/>
                <a:gd name="T1" fmla="*/ 654 h 654"/>
                <a:gd name="T2" fmla="*/ 112 w 862"/>
                <a:gd name="T3" fmla="*/ 654 h 654"/>
                <a:gd name="T4" fmla="*/ 0 w 862"/>
                <a:gd name="T5" fmla="*/ 543 h 654"/>
                <a:gd name="T6" fmla="*/ 0 w 862"/>
                <a:gd name="T7" fmla="*/ 112 h 654"/>
                <a:gd name="T8" fmla="*/ 112 w 862"/>
                <a:gd name="T9" fmla="*/ 0 h 654"/>
                <a:gd name="T10" fmla="*/ 751 w 862"/>
                <a:gd name="T11" fmla="*/ 0 h 654"/>
                <a:gd name="T12" fmla="*/ 862 w 862"/>
                <a:gd name="T13" fmla="*/ 112 h 654"/>
                <a:gd name="T14" fmla="*/ 862 w 862"/>
                <a:gd name="T15" fmla="*/ 543 h 654"/>
                <a:gd name="T16" fmla="*/ 751 w 862"/>
                <a:gd name="T17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654">
                  <a:moveTo>
                    <a:pt x="751" y="654"/>
                  </a:moveTo>
                  <a:lnTo>
                    <a:pt x="112" y="654"/>
                  </a:lnTo>
                  <a:cubicBezTo>
                    <a:pt x="50" y="654"/>
                    <a:pt x="0" y="604"/>
                    <a:pt x="0" y="543"/>
                  </a:cubicBezTo>
                  <a:lnTo>
                    <a:pt x="0" y="112"/>
                  </a:lnTo>
                  <a:cubicBezTo>
                    <a:pt x="0" y="50"/>
                    <a:pt x="50" y="0"/>
                    <a:pt x="112" y="0"/>
                  </a:cubicBezTo>
                  <a:lnTo>
                    <a:pt x="751" y="0"/>
                  </a:lnTo>
                  <a:cubicBezTo>
                    <a:pt x="813" y="0"/>
                    <a:pt x="862" y="50"/>
                    <a:pt x="862" y="112"/>
                  </a:cubicBezTo>
                  <a:lnTo>
                    <a:pt x="862" y="543"/>
                  </a:lnTo>
                  <a:cubicBezTo>
                    <a:pt x="862" y="604"/>
                    <a:pt x="813" y="654"/>
                    <a:pt x="751" y="65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25">
              <a:extLst>
                <a:ext uri="{FF2B5EF4-FFF2-40B4-BE49-F238E27FC236}">
                  <a16:creationId xmlns:a16="http://schemas.microsoft.com/office/drawing/2014/main" id="{9C2AA03D-CAF5-5142-9E73-734993FD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43588"/>
              <a:ext cx="176213" cy="134938"/>
            </a:xfrm>
            <a:custGeom>
              <a:avLst/>
              <a:gdLst>
                <a:gd name="T0" fmla="*/ 751 w 862"/>
                <a:gd name="T1" fmla="*/ 654 h 654"/>
                <a:gd name="T2" fmla="*/ 111 w 862"/>
                <a:gd name="T3" fmla="*/ 654 h 654"/>
                <a:gd name="T4" fmla="*/ 0 w 862"/>
                <a:gd name="T5" fmla="*/ 543 h 654"/>
                <a:gd name="T6" fmla="*/ 0 w 862"/>
                <a:gd name="T7" fmla="*/ 112 h 654"/>
                <a:gd name="T8" fmla="*/ 111 w 862"/>
                <a:gd name="T9" fmla="*/ 0 h 654"/>
                <a:gd name="T10" fmla="*/ 751 w 862"/>
                <a:gd name="T11" fmla="*/ 0 h 654"/>
                <a:gd name="T12" fmla="*/ 862 w 862"/>
                <a:gd name="T13" fmla="*/ 112 h 654"/>
                <a:gd name="T14" fmla="*/ 862 w 862"/>
                <a:gd name="T15" fmla="*/ 543 h 654"/>
                <a:gd name="T16" fmla="*/ 751 w 862"/>
                <a:gd name="T17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654">
                  <a:moveTo>
                    <a:pt x="751" y="654"/>
                  </a:moveTo>
                  <a:lnTo>
                    <a:pt x="111" y="654"/>
                  </a:lnTo>
                  <a:cubicBezTo>
                    <a:pt x="50" y="654"/>
                    <a:pt x="0" y="604"/>
                    <a:pt x="0" y="543"/>
                  </a:cubicBezTo>
                  <a:lnTo>
                    <a:pt x="0" y="112"/>
                  </a:lnTo>
                  <a:cubicBezTo>
                    <a:pt x="0" y="50"/>
                    <a:pt x="50" y="0"/>
                    <a:pt x="111" y="0"/>
                  </a:cubicBezTo>
                  <a:lnTo>
                    <a:pt x="751" y="0"/>
                  </a:lnTo>
                  <a:cubicBezTo>
                    <a:pt x="813" y="0"/>
                    <a:pt x="862" y="50"/>
                    <a:pt x="862" y="112"/>
                  </a:cubicBezTo>
                  <a:lnTo>
                    <a:pt x="862" y="543"/>
                  </a:lnTo>
                  <a:cubicBezTo>
                    <a:pt x="862" y="604"/>
                    <a:pt x="813" y="654"/>
                    <a:pt x="751" y="65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26">
              <a:extLst>
                <a:ext uri="{FF2B5EF4-FFF2-40B4-BE49-F238E27FC236}">
                  <a16:creationId xmlns:a16="http://schemas.microsoft.com/office/drawing/2014/main" id="{6785037D-5474-394E-85A4-4A866DC2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0" y="4033838"/>
              <a:ext cx="1338263" cy="158750"/>
            </a:xfrm>
            <a:custGeom>
              <a:avLst/>
              <a:gdLst>
                <a:gd name="T0" fmla="*/ 6508 w 6508"/>
                <a:gd name="T1" fmla="*/ 770 h 770"/>
                <a:gd name="T2" fmla="*/ 113 w 6508"/>
                <a:gd name="T3" fmla="*/ 770 h 770"/>
                <a:gd name="T4" fmla="*/ 0 w 6508"/>
                <a:gd name="T5" fmla="*/ 656 h 770"/>
                <a:gd name="T6" fmla="*/ 0 w 6508"/>
                <a:gd name="T7" fmla="*/ 114 h 770"/>
                <a:gd name="T8" fmla="*/ 113 w 6508"/>
                <a:gd name="T9" fmla="*/ 0 h 770"/>
                <a:gd name="T10" fmla="*/ 6508 w 6508"/>
                <a:gd name="T11" fmla="*/ 0 h 770"/>
                <a:gd name="T12" fmla="*/ 6508 w 6508"/>
                <a:gd name="T13" fmla="*/ 77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08" h="770">
                  <a:moveTo>
                    <a:pt x="6508" y="770"/>
                  </a:moveTo>
                  <a:lnTo>
                    <a:pt x="113" y="770"/>
                  </a:lnTo>
                  <a:cubicBezTo>
                    <a:pt x="51" y="770"/>
                    <a:pt x="0" y="719"/>
                    <a:pt x="0" y="656"/>
                  </a:cubicBezTo>
                  <a:lnTo>
                    <a:pt x="0" y="114"/>
                  </a:lnTo>
                  <a:cubicBezTo>
                    <a:pt x="0" y="51"/>
                    <a:pt x="51" y="0"/>
                    <a:pt x="113" y="0"/>
                  </a:cubicBezTo>
                  <a:lnTo>
                    <a:pt x="6508" y="0"/>
                  </a:lnTo>
                  <a:lnTo>
                    <a:pt x="6508" y="77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127">
              <a:extLst>
                <a:ext uri="{FF2B5EF4-FFF2-40B4-BE49-F238E27FC236}">
                  <a16:creationId xmlns:a16="http://schemas.microsoft.com/office/drawing/2014/main" id="{59C4B14F-5C23-CC48-AF22-E38BD8AA8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3810000"/>
              <a:ext cx="84138" cy="698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128">
              <a:extLst>
                <a:ext uri="{FF2B5EF4-FFF2-40B4-BE49-F238E27FC236}">
                  <a16:creationId xmlns:a16="http://schemas.microsoft.com/office/drawing/2014/main" id="{C90DCF59-9860-A948-A324-05D0E961B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338" y="3636963"/>
              <a:ext cx="133350" cy="1793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29">
              <a:extLst>
                <a:ext uri="{FF2B5EF4-FFF2-40B4-BE49-F238E27FC236}">
                  <a16:creationId xmlns:a16="http://schemas.microsoft.com/office/drawing/2014/main" id="{125B5A1B-8141-BC4C-A692-9A465F40D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750" y="3611563"/>
              <a:ext cx="133350" cy="25400"/>
            </a:xfrm>
            <a:custGeom>
              <a:avLst/>
              <a:gdLst>
                <a:gd name="T0" fmla="*/ 326 w 653"/>
                <a:gd name="T1" fmla="*/ 0 h 121"/>
                <a:gd name="T2" fmla="*/ 653 w 653"/>
                <a:gd name="T3" fmla="*/ 121 h 121"/>
                <a:gd name="T4" fmla="*/ 0 w 653"/>
                <a:gd name="T5" fmla="*/ 121 h 121"/>
                <a:gd name="T6" fmla="*/ 326 w 653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21">
                  <a:moveTo>
                    <a:pt x="326" y="0"/>
                  </a:moveTo>
                  <a:cubicBezTo>
                    <a:pt x="496" y="0"/>
                    <a:pt x="653" y="121"/>
                    <a:pt x="653" y="121"/>
                  </a:cubicBezTo>
                  <a:lnTo>
                    <a:pt x="0" y="121"/>
                  </a:lnTo>
                  <a:cubicBezTo>
                    <a:pt x="0" y="121"/>
                    <a:pt x="169" y="0"/>
                    <a:pt x="326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30">
              <a:extLst>
                <a:ext uri="{FF2B5EF4-FFF2-40B4-BE49-F238E27FC236}">
                  <a16:creationId xmlns:a16="http://schemas.microsoft.com/office/drawing/2014/main" id="{4C97B33C-62F5-F546-BDA8-2AD3542D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862388"/>
              <a:ext cx="554038" cy="1225550"/>
            </a:xfrm>
            <a:custGeom>
              <a:avLst/>
              <a:gdLst>
                <a:gd name="T0" fmla="*/ 2696 w 2696"/>
                <a:gd name="T1" fmla="*/ 5965 h 5965"/>
                <a:gd name="T2" fmla="*/ 0 w 2696"/>
                <a:gd name="T3" fmla="*/ 5965 h 5965"/>
                <a:gd name="T4" fmla="*/ 0 w 2696"/>
                <a:gd name="T5" fmla="*/ 821 h 5965"/>
                <a:gd name="T6" fmla="*/ 822 w 2696"/>
                <a:gd name="T7" fmla="*/ 0 h 5965"/>
                <a:gd name="T8" fmla="*/ 2696 w 2696"/>
                <a:gd name="T9" fmla="*/ 0 h 5965"/>
                <a:gd name="T10" fmla="*/ 2696 w 2696"/>
                <a:gd name="T11" fmla="*/ 5965 h 5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96" h="5965">
                  <a:moveTo>
                    <a:pt x="2696" y="5965"/>
                  </a:moveTo>
                  <a:lnTo>
                    <a:pt x="0" y="5965"/>
                  </a:lnTo>
                  <a:lnTo>
                    <a:pt x="0" y="821"/>
                  </a:lnTo>
                  <a:cubicBezTo>
                    <a:pt x="0" y="367"/>
                    <a:pt x="368" y="0"/>
                    <a:pt x="822" y="0"/>
                  </a:cubicBezTo>
                  <a:lnTo>
                    <a:pt x="2696" y="0"/>
                  </a:lnTo>
                  <a:lnTo>
                    <a:pt x="2696" y="59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31">
              <a:extLst>
                <a:ext uri="{FF2B5EF4-FFF2-40B4-BE49-F238E27FC236}">
                  <a16:creationId xmlns:a16="http://schemas.microsoft.com/office/drawing/2014/main" id="{62880D70-93AB-EF46-94ED-903595D28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2690813"/>
              <a:ext cx="1371600" cy="2397125"/>
            </a:xfrm>
            <a:custGeom>
              <a:avLst/>
              <a:gdLst>
                <a:gd name="T0" fmla="*/ 0 w 6675"/>
                <a:gd name="T1" fmla="*/ 25 h 11664"/>
                <a:gd name="T2" fmla="*/ 5160 w 6675"/>
                <a:gd name="T3" fmla="*/ 2044 h 11664"/>
                <a:gd name="T4" fmla="*/ 5522 w 6675"/>
                <a:gd name="T5" fmla="*/ 11664 h 11664"/>
                <a:gd name="T6" fmla="*/ 2122 w 6675"/>
                <a:gd name="T7" fmla="*/ 11664 h 11664"/>
                <a:gd name="T8" fmla="*/ 33 w 6675"/>
                <a:gd name="T9" fmla="*/ 755 h 11664"/>
                <a:gd name="T10" fmla="*/ 0 w 6675"/>
                <a:gd name="T11" fmla="*/ 25 h 1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5" h="11664">
                  <a:moveTo>
                    <a:pt x="0" y="25"/>
                  </a:moveTo>
                  <a:cubicBezTo>
                    <a:pt x="0" y="25"/>
                    <a:pt x="3684" y="0"/>
                    <a:pt x="5160" y="2044"/>
                  </a:cubicBezTo>
                  <a:cubicBezTo>
                    <a:pt x="6675" y="4142"/>
                    <a:pt x="5522" y="11664"/>
                    <a:pt x="5522" y="11664"/>
                  </a:cubicBezTo>
                  <a:lnTo>
                    <a:pt x="2122" y="11664"/>
                  </a:lnTo>
                  <a:cubicBezTo>
                    <a:pt x="2122" y="11664"/>
                    <a:pt x="6457" y="2716"/>
                    <a:pt x="33" y="755"/>
                  </a:cubicBezTo>
                  <a:lnTo>
                    <a:pt x="0" y="25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32">
              <a:extLst>
                <a:ext uri="{FF2B5EF4-FFF2-40B4-BE49-F238E27FC236}">
                  <a16:creationId xmlns:a16="http://schemas.microsoft.com/office/drawing/2014/main" id="{78E013C1-9E26-2149-B242-AF87A351E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1319213"/>
              <a:ext cx="433388" cy="434975"/>
            </a:xfrm>
            <a:custGeom>
              <a:avLst/>
              <a:gdLst>
                <a:gd name="T0" fmla="*/ 1083 w 2115"/>
                <a:gd name="T1" fmla="*/ 2115 h 2115"/>
                <a:gd name="T2" fmla="*/ 2081 w 2115"/>
                <a:gd name="T3" fmla="*/ 1095 h 2115"/>
                <a:gd name="T4" fmla="*/ 2079 w 2115"/>
                <a:gd name="T5" fmla="*/ 969 h 2115"/>
                <a:gd name="T6" fmla="*/ 1123 w 2115"/>
                <a:gd name="T7" fmla="*/ 34 h 2115"/>
                <a:gd name="T8" fmla="*/ 997 w 2115"/>
                <a:gd name="T9" fmla="*/ 35 h 2115"/>
                <a:gd name="T10" fmla="*/ 0 w 2115"/>
                <a:gd name="T11" fmla="*/ 1055 h 2115"/>
                <a:gd name="T12" fmla="*/ 1083 w 2115"/>
                <a:gd name="T13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5" h="2115">
                  <a:moveTo>
                    <a:pt x="1083" y="2115"/>
                  </a:moveTo>
                  <a:lnTo>
                    <a:pt x="2081" y="1095"/>
                  </a:lnTo>
                  <a:cubicBezTo>
                    <a:pt x="2115" y="1060"/>
                    <a:pt x="2115" y="1004"/>
                    <a:pt x="2079" y="969"/>
                  </a:cubicBezTo>
                  <a:lnTo>
                    <a:pt x="1123" y="34"/>
                  </a:lnTo>
                  <a:cubicBezTo>
                    <a:pt x="1088" y="0"/>
                    <a:pt x="1032" y="0"/>
                    <a:pt x="997" y="35"/>
                  </a:cubicBezTo>
                  <a:lnTo>
                    <a:pt x="0" y="1055"/>
                  </a:lnTo>
                  <a:lnTo>
                    <a:pt x="1083" y="211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133">
              <a:extLst>
                <a:ext uri="{FF2B5EF4-FFF2-40B4-BE49-F238E27FC236}">
                  <a16:creationId xmlns:a16="http://schemas.microsoft.com/office/drawing/2014/main" id="{347EE35A-CBAB-B143-BB7C-9E6389794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641600"/>
              <a:ext cx="731838" cy="263525"/>
            </a:xfrm>
            <a:custGeom>
              <a:avLst/>
              <a:gdLst>
                <a:gd name="T0" fmla="*/ 3558 w 3558"/>
                <a:gd name="T1" fmla="*/ 1283 h 1283"/>
                <a:gd name="T2" fmla="*/ 0 w 3558"/>
                <a:gd name="T3" fmla="*/ 1283 h 1283"/>
                <a:gd name="T4" fmla="*/ 0 w 3558"/>
                <a:gd name="T5" fmla="*/ 128 h 1283"/>
                <a:gd name="T6" fmla="*/ 129 w 3558"/>
                <a:gd name="T7" fmla="*/ 0 h 1283"/>
                <a:gd name="T8" fmla="*/ 3430 w 3558"/>
                <a:gd name="T9" fmla="*/ 0 h 1283"/>
                <a:gd name="T10" fmla="*/ 3558 w 3558"/>
                <a:gd name="T11" fmla="*/ 128 h 1283"/>
                <a:gd name="T12" fmla="*/ 3558 w 3558"/>
                <a:gd name="T13" fmla="*/ 1283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8" h="1283">
                  <a:moveTo>
                    <a:pt x="3558" y="1283"/>
                  </a:moveTo>
                  <a:lnTo>
                    <a:pt x="0" y="1283"/>
                  </a:lnTo>
                  <a:lnTo>
                    <a:pt x="0" y="128"/>
                  </a:lnTo>
                  <a:cubicBezTo>
                    <a:pt x="0" y="58"/>
                    <a:pt x="58" y="0"/>
                    <a:pt x="129" y="0"/>
                  </a:cubicBezTo>
                  <a:lnTo>
                    <a:pt x="3430" y="0"/>
                  </a:lnTo>
                  <a:cubicBezTo>
                    <a:pt x="3501" y="0"/>
                    <a:pt x="3558" y="58"/>
                    <a:pt x="3558" y="128"/>
                  </a:cubicBezTo>
                  <a:lnTo>
                    <a:pt x="3558" y="12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34">
              <a:extLst>
                <a:ext uri="{FF2B5EF4-FFF2-40B4-BE49-F238E27FC236}">
                  <a16:creationId xmlns:a16="http://schemas.microsoft.com/office/drawing/2014/main" id="{0D9F2891-AA64-5A43-A17B-6C2A1E01D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450" y="4548188"/>
              <a:ext cx="377825" cy="37782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35">
              <a:extLst>
                <a:ext uri="{FF2B5EF4-FFF2-40B4-BE49-F238E27FC236}">
                  <a16:creationId xmlns:a16="http://schemas.microsoft.com/office/drawing/2014/main" id="{A6F4829C-7E19-644A-BE22-9F4CCD711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9338" y="4537075"/>
              <a:ext cx="377825" cy="3778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36">
              <a:extLst>
                <a:ext uri="{FF2B5EF4-FFF2-40B4-BE49-F238E27FC236}">
                  <a16:creationId xmlns:a16="http://schemas.microsoft.com/office/drawing/2014/main" id="{E3151307-F829-544E-9EF5-284113391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500313"/>
              <a:ext cx="731838" cy="74613"/>
            </a:xfrm>
            <a:custGeom>
              <a:avLst/>
              <a:gdLst>
                <a:gd name="T0" fmla="*/ 3502 w 3558"/>
                <a:gd name="T1" fmla="*/ 367 h 367"/>
                <a:gd name="T2" fmla="*/ 56 w 3558"/>
                <a:gd name="T3" fmla="*/ 367 h 367"/>
                <a:gd name="T4" fmla="*/ 0 w 3558"/>
                <a:gd name="T5" fmla="*/ 311 h 367"/>
                <a:gd name="T6" fmla="*/ 0 w 3558"/>
                <a:gd name="T7" fmla="*/ 56 h 367"/>
                <a:gd name="T8" fmla="*/ 56 w 3558"/>
                <a:gd name="T9" fmla="*/ 0 h 367"/>
                <a:gd name="T10" fmla="*/ 3502 w 3558"/>
                <a:gd name="T11" fmla="*/ 0 h 367"/>
                <a:gd name="T12" fmla="*/ 3558 w 3558"/>
                <a:gd name="T13" fmla="*/ 56 h 367"/>
                <a:gd name="T14" fmla="*/ 3558 w 3558"/>
                <a:gd name="T15" fmla="*/ 311 h 367"/>
                <a:gd name="T16" fmla="*/ 3502 w 3558"/>
                <a:gd name="T17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8" h="367">
                  <a:moveTo>
                    <a:pt x="3502" y="367"/>
                  </a:moveTo>
                  <a:lnTo>
                    <a:pt x="56" y="367"/>
                  </a:lnTo>
                  <a:cubicBezTo>
                    <a:pt x="25" y="367"/>
                    <a:pt x="0" y="342"/>
                    <a:pt x="0" y="311"/>
                  </a:cubicBezTo>
                  <a:lnTo>
                    <a:pt x="0" y="56"/>
                  </a:lnTo>
                  <a:cubicBezTo>
                    <a:pt x="0" y="25"/>
                    <a:pt x="25" y="0"/>
                    <a:pt x="56" y="0"/>
                  </a:cubicBezTo>
                  <a:lnTo>
                    <a:pt x="3502" y="0"/>
                  </a:lnTo>
                  <a:cubicBezTo>
                    <a:pt x="3533" y="0"/>
                    <a:pt x="3558" y="25"/>
                    <a:pt x="3558" y="56"/>
                  </a:cubicBezTo>
                  <a:lnTo>
                    <a:pt x="3558" y="311"/>
                  </a:lnTo>
                  <a:cubicBezTo>
                    <a:pt x="3558" y="342"/>
                    <a:pt x="3533" y="367"/>
                    <a:pt x="3502" y="3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137">
              <a:extLst>
                <a:ext uri="{FF2B5EF4-FFF2-40B4-BE49-F238E27FC236}">
                  <a16:creationId xmlns:a16="http://schemas.microsoft.com/office/drawing/2014/main" id="{CF56F7FF-C7BE-5F4F-B413-D724694A2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0" y="1535113"/>
              <a:ext cx="890588" cy="900113"/>
            </a:xfrm>
            <a:custGeom>
              <a:avLst/>
              <a:gdLst>
                <a:gd name="T0" fmla="*/ 141 w 561"/>
                <a:gd name="T1" fmla="*/ 567 h 567"/>
                <a:gd name="T2" fmla="*/ 561 w 561"/>
                <a:gd name="T3" fmla="*/ 138 h 567"/>
                <a:gd name="T4" fmla="*/ 421 w 561"/>
                <a:gd name="T5" fmla="*/ 0 h 567"/>
                <a:gd name="T6" fmla="*/ 0 w 561"/>
                <a:gd name="T7" fmla="*/ 430 h 567"/>
                <a:gd name="T8" fmla="*/ 141 w 561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567">
                  <a:moveTo>
                    <a:pt x="141" y="567"/>
                  </a:moveTo>
                  <a:lnTo>
                    <a:pt x="561" y="138"/>
                  </a:lnTo>
                  <a:lnTo>
                    <a:pt x="421" y="0"/>
                  </a:lnTo>
                  <a:lnTo>
                    <a:pt x="0" y="430"/>
                  </a:lnTo>
                  <a:lnTo>
                    <a:pt x="141" y="56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38">
              <a:extLst>
                <a:ext uri="{FF2B5EF4-FFF2-40B4-BE49-F238E27FC236}">
                  <a16:creationId xmlns:a16="http://schemas.microsoft.com/office/drawing/2014/main" id="{87519FA4-B281-BB4D-90C2-474DBE2C1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4713288"/>
              <a:ext cx="460375" cy="122238"/>
            </a:xfrm>
            <a:custGeom>
              <a:avLst/>
              <a:gdLst>
                <a:gd name="T0" fmla="*/ 2131 w 2242"/>
                <a:gd name="T1" fmla="*/ 592 h 592"/>
                <a:gd name="T2" fmla="*/ 111 w 2242"/>
                <a:gd name="T3" fmla="*/ 592 h 592"/>
                <a:gd name="T4" fmla="*/ 0 w 2242"/>
                <a:gd name="T5" fmla="*/ 480 h 592"/>
                <a:gd name="T6" fmla="*/ 0 w 2242"/>
                <a:gd name="T7" fmla="*/ 111 h 592"/>
                <a:gd name="T8" fmla="*/ 111 w 2242"/>
                <a:gd name="T9" fmla="*/ 0 h 592"/>
                <a:gd name="T10" fmla="*/ 2131 w 2242"/>
                <a:gd name="T11" fmla="*/ 0 h 592"/>
                <a:gd name="T12" fmla="*/ 2242 w 2242"/>
                <a:gd name="T13" fmla="*/ 111 h 592"/>
                <a:gd name="T14" fmla="*/ 2242 w 2242"/>
                <a:gd name="T15" fmla="*/ 480 h 592"/>
                <a:gd name="T16" fmla="*/ 2131 w 2242"/>
                <a:gd name="T17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2" h="592">
                  <a:moveTo>
                    <a:pt x="2131" y="592"/>
                  </a:moveTo>
                  <a:lnTo>
                    <a:pt x="111" y="592"/>
                  </a:lnTo>
                  <a:cubicBezTo>
                    <a:pt x="50" y="592"/>
                    <a:pt x="0" y="542"/>
                    <a:pt x="0" y="480"/>
                  </a:cubicBezTo>
                  <a:lnTo>
                    <a:pt x="0" y="111"/>
                  </a:lnTo>
                  <a:cubicBezTo>
                    <a:pt x="0" y="50"/>
                    <a:pt x="50" y="0"/>
                    <a:pt x="111" y="0"/>
                  </a:cubicBezTo>
                  <a:lnTo>
                    <a:pt x="2131" y="0"/>
                  </a:lnTo>
                  <a:cubicBezTo>
                    <a:pt x="2192" y="0"/>
                    <a:pt x="2242" y="50"/>
                    <a:pt x="2242" y="111"/>
                  </a:cubicBezTo>
                  <a:lnTo>
                    <a:pt x="2242" y="480"/>
                  </a:lnTo>
                  <a:cubicBezTo>
                    <a:pt x="2242" y="542"/>
                    <a:pt x="2192" y="592"/>
                    <a:pt x="2131" y="59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39">
              <a:extLst>
                <a:ext uri="{FF2B5EF4-FFF2-40B4-BE49-F238E27FC236}">
                  <a16:creationId xmlns:a16="http://schemas.microsoft.com/office/drawing/2014/main" id="{86BB0298-796E-A640-8633-F684295E5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025" y="2574925"/>
              <a:ext cx="674688" cy="66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140">
              <a:extLst>
                <a:ext uri="{FF2B5EF4-FFF2-40B4-BE49-F238E27FC236}">
                  <a16:creationId xmlns:a16="http://schemas.microsoft.com/office/drawing/2014/main" id="{BD2B8C01-3BBC-CE46-BC5D-5CA5006D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675" y="2147888"/>
              <a:ext cx="687388" cy="352425"/>
            </a:xfrm>
            <a:custGeom>
              <a:avLst/>
              <a:gdLst>
                <a:gd name="T0" fmla="*/ 0 w 3339"/>
                <a:gd name="T1" fmla="*/ 1715 h 1715"/>
                <a:gd name="T2" fmla="*/ 0 w 3339"/>
                <a:gd name="T3" fmla="*/ 1056 h 1715"/>
                <a:gd name="T4" fmla="*/ 58 w 3339"/>
                <a:gd name="T5" fmla="*/ 959 h 1715"/>
                <a:gd name="T6" fmla="*/ 1805 w 3339"/>
                <a:gd name="T7" fmla="*/ 17 h 1715"/>
                <a:gd name="T8" fmla="*/ 1898 w 3339"/>
                <a:gd name="T9" fmla="*/ 30 h 1715"/>
                <a:gd name="T10" fmla="*/ 3291 w 3339"/>
                <a:gd name="T11" fmla="*/ 1402 h 1715"/>
                <a:gd name="T12" fmla="*/ 3339 w 3339"/>
                <a:gd name="T13" fmla="*/ 1517 h 1715"/>
                <a:gd name="T14" fmla="*/ 3339 w 3339"/>
                <a:gd name="T15" fmla="*/ 1715 h 1715"/>
                <a:gd name="T16" fmla="*/ 0 w 3339"/>
                <a:gd name="T17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9" h="1715">
                  <a:moveTo>
                    <a:pt x="0" y="1715"/>
                  </a:moveTo>
                  <a:lnTo>
                    <a:pt x="0" y="1056"/>
                  </a:lnTo>
                  <a:cubicBezTo>
                    <a:pt x="0" y="1016"/>
                    <a:pt x="22" y="978"/>
                    <a:pt x="58" y="959"/>
                  </a:cubicBezTo>
                  <a:lnTo>
                    <a:pt x="1805" y="17"/>
                  </a:lnTo>
                  <a:cubicBezTo>
                    <a:pt x="1835" y="0"/>
                    <a:pt x="1873" y="6"/>
                    <a:pt x="1898" y="30"/>
                  </a:cubicBezTo>
                  <a:lnTo>
                    <a:pt x="3291" y="1402"/>
                  </a:lnTo>
                  <a:cubicBezTo>
                    <a:pt x="3322" y="1432"/>
                    <a:pt x="3339" y="1473"/>
                    <a:pt x="3339" y="1517"/>
                  </a:cubicBezTo>
                  <a:lnTo>
                    <a:pt x="3339" y="1715"/>
                  </a:lnTo>
                  <a:lnTo>
                    <a:pt x="0" y="17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41">
              <a:extLst>
                <a:ext uri="{FF2B5EF4-FFF2-40B4-BE49-F238E27FC236}">
                  <a16:creationId xmlns:a16="http://schemas.microsoft.com/office/drawing/2014/main" id="{EB92641B-C299-1D4A-9DF5-19E5DABA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25" y="4652963"/>
              <a:ext cx="166688" cy="16668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42">
              <a:extLst>
                <a:ext uri="{FF2B5EF4-FFF2-40B4-BE49-F238E27FC236}">
                  <a16:creationId xmlns:a16="http://schemas.microsoft.com/office/drawing/2014/main" id="{DDCD0ADC-D50B-A546-BA8C-7E9B545C3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700" y="4641850"/>
              <a:ext cx="166688" cy="166688"/>
            </a:xfrm>
            <a:prstGeom prst="ellipse">
              <a:avLst/>
            </a:prstGeom>
            <a:solidFill>
              <a:srgbClr val="799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143">
              <a:extLst>
                <a:ext uri="{FF2B5EF4-FFF2-40B4-BE49-F238E27FC236}">
                  <a16:creationId xmlns:a16="http://schemas.microsoft.com/office/drawing/2014/main" id="{D7A55DB5-7C55-DD4C-ADC5-70D750C38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525" y="4800600"/>
              <a:ext cx="584200" cy="342900"/>
            </a:xfrm>
            <a:custGeom>
              <a:avLst/>
              <a:gdLst>
                <a:gd name="T0" fmla="*/ 2729 w 2848"/>
                <a:gd name="T1" fmla="*/ 1664 h 1664"/>
                <a:gd name="T2" fmla="*/ 119 w 2848"/>
                <a:gd name="T3" fmla="*/ 1664 h 1664"/>
                <a:gd name="T4" fmla="*/ 0 w 2848"/>
                <a:gd name="T5" fmla="*/ 1545 h 1664"/>
                <a:gd name="T6" fmla="*/ 0 w 2848"/>
                <a:gd name="T7" fmla="*/ 118 h 1664"/>
                <a:gd name="T8" fmla="*/ 119 w 2848"/>
                <a:gd name="T9" fmla="*/ 0 h 1664"/>
                <a:gd name="T10" fmla="*/ 2729 w 2848"/>
                <a:gd name="T11" fmla="*/ 0 h 1664"/>
                <a:gd name="T12" fmla="*/ 2848 w 2848"/>
                <a:gd name="T13" fmla="*/ 118 h 1664"/>
                <a:gd name="T14" fmla="*/ 2848 w 2848"/>
                <a:gd name="T15" fmla="*/ 1545 h 1664"/>
                <a:gd name="T16" fmla="*/ 2729 w 2848"/>
                <a:gd name="T17" fmla="*/ 1664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8" h="1664">
                  <a:moveTo>
                    <a:pt x="2729" y="1664"/>
                  </a:moveTo>
                  <a:lnTo>
                    <a:pt x="119" y="1664"/>
                  </a:lnTo>
                  <a:cubicBezTo>
                    <a:pt x="53" y="1664"/>
                    <a:pt x="0" y="1611"/>
                    <a:pt x="0" y="1545"/>
                  </a:cubicBezTo>
                  <a:lnTo>
                    <a:pt x="0" y="118"/>
                  </a:lnTo>
                  <a:cubicBezTo>
                    <a:pt x="0" y="53"/>
                    <a:pt x="53" y="0"/>
                    <a:pt x="119" y="0"/>
                  </a:cubicBezTo>
                  <a:lnTo>
                    <a:pt x="2729" y="0"/>
                  </a:lnTo>
                  <a:cubicBezTo>
                    <a:pt x="2795" y="0"/>
                    <a:pt x="2848" y="53"/>
                    <a:pt x="2848" y="118"/>
                  </a:cubicBezTo>
                  <a:lnTo>
                    <a:pt x="2848" y="1545"/>
                  </a:lnTo>
                  <a:cubicBezTo>
                    <a:pt x="2848" y="1611"/>
                    <a:pt x="2795" y="1664"/>
                    <a:pt x="2729" y="16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44">
              <a:extLst>
                <a:ext uri="{FF2B5EF4-FFF2-40B4-BE49-F238E27FC236}">
                  <a16:creationId xmlns:a16="http://schemas.microsoft.com/office/drawing/2014/main" id="{834D4A5B-25B1-2444-ABA6-F385358A2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5087938"/>
              <a:ext cx="2014538" cy="150813"/>
            </a:xfrm>
            <a:custGeom>
              <a:avLst/>
              <a:gdLst>
                <a:gd name="T0" fmla="*/ 9798 w 9798"/>
                <a:gd name="T1" fmla="*/ 730 h 730"/>
                <a:gd name="T2" fmla="*/ 0 w 9798"/>
                <a:gd name="T3" fmla="*/ 730 h 730"/>
                <a:gd name="T4" fmla="*/ 0 w 9798"/>
                <a:gd name="T5" fmla="*/ 578 h 730"/>
                <a:gd name="T6" fmla="*/ 578 w 9798"/>
                <a:gd name="T7" fmla="*/ 0 h 730"/>
                <a:gd name="T8" fmla="*/ 9604 w 9798"/>
                <a:gd name="T9" fmla="*/ 0 h 730"/>
                <a:gd name="T10" fmla="*/ 9798 w 9798"/>
                <a:gd name="T11" fmla="*/ 194 h 730"/>
                <a:gd name="T12" fmla="*/ 9798 w 9798"/>
                <a:gd name="T13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98" h="730">
                  <a:moveTo>
                    <a:pt x="9798" y="730"/>
                  </a:moveTo>
                  <a:lnTo>
                    <a:pt x="0" y="730"/>
                  </a:lnTo>
                  <a:lnTo>
                    <a:pt x="0" y="578"/>
                  </a:lnTo>
                  <a:cubicBezTo>
                    <a:pt x="0" y="259"/>
                    <a:pt x="258" y="0"/>
                    <a:pt x="578" y="0"/>
                  </a:cubicBezTo>
                  <a:lnTo>
                    <a:pt x="9604" y="0"/>
                  </a:lnTo>
                  <a:cubicBezTo>
                    <a:pt x="9711" y="0"/>
                    <a:pt x="9798" y="87"/>
                    <a:pt x="9798" y="194"/>
                  </a:cubicBezTo>
                  <a:lnTo>
                    <a:pt x="9798" y="7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45">
              <a:extLst>
                <a:ext uri="{FF2B5EF4-FFF2-40B4-BE49-F238E27FC236}">
                  <a16:creationId xmlns:a16="http://schemas.microsoft.com/office/drawing/2014/main" id="{C92727C7-0DB8-694A-87F0-B997895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5238750"/>
              <a:ext cx="2284413" cy="630238"/>
            </a:xfrm>
            <a:custGeom>
              <a:avLst/>
              <a:gdLst>
                <a:gd name="T0" fmla="*/ 10940 w 11107"/>
                <a:gd name="T1" fmla="*/ 3067 h 3067"/>
                <a:gd name="T2" fmla="*/ 167 w 11107"/>
                <a:gd name="T3" fmla="*/ 3067 h 3067"/>
                <a:gd name="T4" fmla="*/ 0 w 11107"/>
                <a:gd name="T5" fmla="*/ 2900 h 3067"/>
                <a:gd name="T6" fmla="*/ 0 w 11107"/>
                <a:gd name="T7" fmla="*/ 854 h 3067"/>
                <a:gd name="T8" fmla="*/ 853 w 11107"/>
                <a:gd name="T9" fmla="*/ 0 h 3067"/>
                <a:gd name="T10" fmla="*/ 11107 w 11107"/>
                <a:gd name="T11" fmla="*/ 0 h 3067"/>
                <a:gd name="T12" fmla="*/ 11107 w 11107"/>
                <a:gd name="T13" fmla="*/ 2900 h 3067"/>
                <a:gd name="T14" fmla="*/ 10940 w 11107"/>
                <a:gd name="T15" fmla="*/ 3067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07" h="3067">
                  <a:moveTo>
                    <a:pt x="10940" y="3067"/>
                  </a:moveTo>
                  <a:lnTo>
                    <a:pt x="167" y="3067"/>
                  </a:lnTo>
                  <a:cubicBezTo>
                    <a:pt x="74" y="3067"/>
                    <a:pt x="0" y="2992"/>
                    <a:pt x="0" y="2900"/>
                  </a:cubicBezTo>
                  <a:lnTo>
                    <a:pt x="0" y="854"/>
                  </a:lnTo>
                  <a:cubicBezTo>
                    <a:pt x="0" y="382"/>
                    <a:pt x="382" y="0"/>
                    <a:pt x="853" y="0"/>
                  </a:cubicBezTo>
                  <a:lnTo>
                    <a:pt x="11107" y="0"/>
                  </a:lnTo>
                  <a:lnTo>
                    <a:pt x="11107" y="2900"/>
                  </a:lnTo>
                  <a:cubicBezTo>
                    <a:pt x="11107" y="2992"/>
                    <a:pt x="11032" y="3067"/>
                    <a:pt x="10940" y="3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146">
              <a:extLst>
                <a:ext uri="{FF2B5EF4-FFF2-40B4-BE49-F238E27FC236}">
                  <a16:creationId xmlns:a16="http://schemas.microsoft.com/office/drawing/2014/main" id="{417538A3-B4B8-BF40-8693-85715931C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5087938"/>
              <a:ext cx="233363" cy="0"/>
            </a:xfrm>
            <a:custGeom>
              <a:avLst/>
              <a:gdLst>
                <a:gd name="T0" fmla="*/ 147 w 147"/>
                <a:gd name="T1" fmla="*/ 0 w 147"/>
                <a:gd name="T2" fmla="*/ 147 w 147"/>
                <a:gd name="T3" fmla="*/ 147 w 147"/>
                <a:gd name="T4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7">
                  <a:moveTo>
                    <a:pt x="147" y="0"/>
                  </a:moveTo>
                  <a:lnTo>
                    <a:pt x="0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147">
              <a:extLst>
                <a:ext uri="{FF2B5EF4-FFF2-40B4-BE49-F238E27FC236}">
                  <a16:creationId xmlns:a16="http://schemas.microsoft.com/office/drawing/2014/main" id="{8DB1AEF8-8CDD-334C-885A-3EDBEA90E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5" y="50387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148">
              <a:extLst>
                <a:ext uri="{FF2B5EF4-FFF2-40B4-BE49-F238E27FC236}">
                  <a16:creationId xmlns:a16="http://schemas.microsoft.com/office/drawing/2014/main" id="{E66F39D8-F604-C944-9C65-4DBA4322D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275" y="5038725"/>
              <a:ext cx="704850" cy="49213"/>
            </a:xfrm>
            <a:custGeom>
              <a:avLst/>
              <a:gdLst>
                <a:gd name="T0" fmla="*/ 440 w 444"/>
                <a:gd name="T1" fmla="*/ 31 h 31"/>
                <a:gd name="T2" fmla="*/ 0 w 444"/>
                <a:gd name="T3" fmla="*/ 31 h 31"/>
                <a:gd name="T4" fmla="*/ 444 w 444"/>
                <a:gd name="T5" fmla="*/ 0 h 31"/>
                <a:gd name="T6" fmla="*/ 444 w 444"/>
                <a:gd name="T7" fmla="*/ 0 h 31"/>
                <a:gd name="T8" fmla="*/ 440 w 444"/>
                <a:gd name="T9" fmla="*/ 31 h 31"/>
                <a:gd name="T10" fmla="*/ 440 w 444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31">
                  <a:moveTo>
                    <a:pt x="440" y="31"/>
                  </a:moveTo>
                  <a:lnTo>
                    <a:pt x="0" y="31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440" y="31"/>
                  </a:lnTo>
                  <a:lnTo>
                    <a:pt x="440" y="31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149">
              <a:extLst>
                <a:ext uri="{FF2B5EF4-FFF2-40B4-BE49-F238E27FC236}">
                  <a16:creationId xmlns:a16="http://schemas.microsoft.com/office/drawing/2014/main" id="{B18CEB02-EE0E-2A44-97FF-B7C75CDE4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275" y="5087938"/>
              <a:ext cx="698500" cy="0"/>
            </a:xfrm>
            <a:custGeom>
              <a:avLst/>
              <a:gdLst>
                <a:gd name="T0" fmla="*/ 440 w 440"/>
                <a:gd name="T1" fmla="*/ 0 w 440"/>
                <a:gd name="T2" fmla="*/ 440 w 44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0">
                  <a:moveTo>
                    <a:pt x="440" y="0"/>
                  </a:moveTo>
                  <a:lnTo>
                    <a:pt x="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617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50">
              <a:extLst>
                <a:ext uri="{FF2B5EF4-FFF2-40B4-BE49-F238E27FC236}">
                  <a16:creationId xmlns:a16="http://schemas.microsoft.com/office/drawing/2014/main" id="{A45C9C6D-74C2-5E44-8F2F-E059386C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68988"/>
              <a:ext cx="177800" cy="17463"/>
            </a:xfrm>
            <a:custGeom>
              <a:avLst/>
              <a:gdLst>
                <a:gd name="T0" fmla="*/ 355 w 862"/>
                <a:gd name="T1" fmla="*/ 82 h 82"/>
                <a:gd name="T2" fmla="*/ 0 w 862"/>
                <a:gd name="T3" fmla="*/ 0 h 82"/>
                <a:gd name="T4" fmla="*/ 862 w 862"/>
                <a:gd name="T5" fmla="*/ 0 h 82"/>
                <a:gd name="T6" fmla="*/ 862 w 862"/>
                <a:gd name="T7" fmla="*/ 12 h 82"/>
                <a:gd name="T8" fmla="*/ 355 w 862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82">
                  <a:moveTo>
                    <a:pt x="355" y="82"/>
                  </a:moveTo>
                  <a:lnTo>
                    <a:pt x="0" y="0"/>
                  </a:lnTo>
                  <a:lnTo>
                    <a:pt x="862" y="0"/>
                  </a:lnTo>
                  <a:lnTo>
                    <a:pt x="862" y="12"/>
                  </a:lnTo>
                  <a:cubicBezTo>
                    <a:pt x="681" y="35"/>
                    <a:pt x="512" y="58"/>
                    <a:pt x="355" y="8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51">
              <a:extLst>
                <a:ext uri="{FF2B5EF4-FFF2-40B4-BE49-F238E27FC236}">
                  <a16:creationId xmlns:a16="http://schemas.microsoft.com/office/drawing/2014/main" id="{FA2869A9-7693-A344-9F6C-46F02CF3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905125"/>
              <a:ext cx="731838" cy="123825"/>
            </a:xfrm>
            <a:custGeom>
              <a:avLst/>
              <a:gdLst>
                <a:gd name="T0" fmla="*/ 3558 w 3558"/>
                <a:gd name="T1" fmla="*/ 0 h 598"/>
                <a:gd name="T2" fmla="*/ 2449 w 3558"/>
                <a:gd name="T3" fmla="*/ 598 h 598"/>
                <a:gd name="T4" fmla="*/ 0 w 3558"/>
                <a:gd name="T5" fmla="*/ 0 h 598"/>
                <a:gd name="T6" fmla="*/ 3558 w 3558"/>
                <a:gd name="T7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8" h="598">
                  <a:moveTo>
                    <a:pt x="3558" y="0"/>
                  </a:moveTo>
                  <a:lnTo>
                    <a:pt x="2449" y="598"/>
                  </a:lnTo>
                  <a:lnTo>
                    <a:pt x="0" y="0"/>
                  </a:lnTo>
                  <a:lnTo>
                    <a:pt x="35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52">
              <a:extLst>
                <a:ext uri="{FF2B5EF4-FFF2-40B4-BE49-F238E27FC236}">
                  <a16:creationId xmlns:a16="http://schemas.microsoft.com/office/drawing/2014/main" id="{FA432C34-63DE-CE4F-BA36-BD4804DCC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2865438"/>
              <a:ext cx="841375" cy="274638"/>
            </a:xfrm>
            <a:custGeom>
              <a:avLst/>
              <a:gdLst>
                <a:gd name="T0" fmla="*/ 4015 w 4088"/>
                <a:gd name="T1" fmla="*/ 802 h 1336"/>
                <a:gd name="T2" fmla="*/ 188 w 4088"/>
                <a:gd name="T3" fmla="*/ 9 h 1336"/>
                <a:gd name="T4" fmla="*/ 91 w 4088"/>
                <a:gd name="T5" fmla="*/ 73 h 1336"/>
                <a:gd name="T6" fmla="*/ 54 w 4088"/>
                <a:gd name="T7" fmla="*/ 251 h 1336"/>
                <a:gd name="T8" fmla="*/ 0 w 4088"/>
                <a:gd name="T9" fmla="*/ 510 h 1336"/>
                <a:gd name="T10" fmla="*/ 3988 w 4088"/>
                <a:gd name="T11" fmla="*/ 1336 h 1336"/>
                <a:gd name="T12" fmla="*/ 4042 w 4088"/>
                <a:gd name="T13" fmla="*/ 1077 h 1336"/>
                <a:gd name="T14" fmla="*/ 4079 w 4088"/>
                <a:gd name="T15" fmla="*/ 899 h 1336"/>
                <a:gd name="T16" fmla="*/ 4015 w 4088"/>
                <a:gd name="T17" fmla="*/ 802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8" h="1336">
                  <a:moveTo>
                    <a:pt x="4015" y="802"/>
                  </a:moveTo>
                  <a:lnTo>
                    <a:pt x="188" y="9"/>
                  </a:lnTo>
                  <a:cubicBezTo>
                    <a:pt x="144" y="0"/>
                    <a:pt x="100" y="28"/>
                    <a:pt x="91" y="73"/>
                  </a:cubicBezTo>
                  <a:lnTo>
                    <a:pt x="54" y="251"/>
                  </a:lnTo>
                  <a:lnTo>
                    <a:pt x="0" y="510"/>
                  </a:lnTo>
                  <a:lnTo>
                    <a:pt x="3988" y="1336"/>
                  </a:lnTo>
                  <a:lnTo>
                    <a:pt x="4042" y="1077"/>
                  </a:lnTo>
                  <a:lnTo>
                    <a:pt x="4079" y="899"/>
                  </a:lnTo>
                  <a:cubicBezTo>
                    <a:pt x="4088" y="855"/>
                    <a:pt x="4059" y="811"/>
                    <a:pt x="4015" y="80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53">
              <a:extLst>
                <a:ext uri="{FF2B5EF4-FFF2-40B4-BE49-F238E27FC236}">
                  <a16:creationId xmlns:a16="http://schemas.microsoft.com/office/drawing/2014/main" id="{6BE3DD7C-492C-5440-A925-5CCC77893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2970213"/>
              <a:ext cx="820738" cy="247650"/>
            </a:xfrm>
            <a:custGeom>
              <a:avLst/>
              <a:gdLst>
                <a:gd name="T0" fmla="*/ 0 w 3988"/>
                <a:gd name="T1" fmla="*/ 0 h 1205"/>
                <a:gd name="T2" fmla="*/ 1862 w 3988"/>
                <a:gd name="T3" fmla="*/ 917 h 1205"/>
                <a:gd name="T4" fmla="*/ 3988 w 3988"/>
                <a:gd name="T5" fmla="*/ 826 h 1205"/>
                <a:gd name="T6" fmla="*/ 0 w 3988"/>
                <a:gd name="T7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8" h="1205">
                  <a:moveTo>
                    <a:pt x="0" y="0"/>
                  </a:moveTo>
                  <a:cubicBezTo>
                    <a:pt x="0" y="0"/>
                    <a:pt x="471" y="629"/>
                    <a:pt x="1862" y="917"/>
                  </a:cubicBezTo>
                  <a:cubicBezTo>
                    <a:pt x="3254" y="1205"/>
                    <a:pt x="3988" y="826"/>
                    <a:pt x="3988" y="826"/>
                  </a:cubicBez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54">
              <a:extLst>
                <a:ext uri="{FF2B5EF4-FFF2-40B4-BE49-F238E27FC236}">
                  <a16:creationId xmlns:a16="http://schemas.microsoft.com/office/drawing/2014/main" id="{D4802EF9-5CB4-124D-95D0-1D10D3B3B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3157538"/>
              <a:ext cx="274638" cy="66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55">
              <a:extLst>
                <a:ext uri="{FF2B5EF4-FFF2-40B4-BE49-F238E27FC236}">
                  <a16:creationId xmlns:a16="http://schemas.microsoft.com/office/drawing/2014/main" id="{BEB15CBB-714B-1C42-9423-526C21DE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3224213"/>
              <a:ext cx="309563" cy="65088"/>
            </a:xfrm>
            <a:custGeom>
              <a:avLst/>
              <a:gdLst>
                <a:gd name="T0" fmla="*/ 1451 w 1507"/>
                <a:gd name="T1" fmla="*/ 318 h 318"/>
                <a:gd name="T2" fmla="*/ 55 w 1507"/>
                <a:gd name="T3" fmla="*/ 318 h 318"/>
                <a:gd name="T4" fmla="*/ 0 w 1507"/>
                <a:gd name="T5" fmla="*/ 263 h 318"/>
                <a:gd name="T6" fmla="*/ 0 w 1507"/>
                <a:gd name="T7" fmla="*/ 56 h 318"/>
                <a:gd name="T8" fmla="*/ 55 w 1507"/>
                <a:gd name="T9" fmla="*/ 0 h 318"/>
                <a:gd name="T10" fmla="*/ 1451 w 1507"/>
                <a:gd name="T11" fmla="*/ 0 h 318"/>
                <a:gd name="T12" fmla="*/ 1507 w 1507"/>
                <a:gd name="T13" fmla="*/ 56 h 318"/>
                <a:gd name="T14" fmla="*/ 1507 w 1507"/>
                <a:gd name="T15" fmla="*/ 263 h 318"/>
                <a:gd name="T16" fmla="*/ 1451 w 1507"/>
                <a:gd name="T1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7" h="318">
                  <a:moveTo>
                    <a:pt x="1451" y="318"/>
                  </a:moveTo>
                  <a:lnTo>
                    <a:pt x="55" y="318"/>
                  </a:lnTo>
                  <a:cubicBezTo>
                    <a:pt x="25" y="318"/>
                    <a:pt x="0" y="293"/>
                    <a:pt x="0" y="263"/>
                  </a:cubicBezTo>
                  <a:lnTo>
                    <a:pt x="0" y="56"/>
                  </a:lnTo>
                  <a:cubicBezTo>
                    <a:pt x="0" y="25"/>
                    <a:pt x="25" y="0"/>
                    <a:pt x="55" y="0"/>
                  </a:cubicBezTo>
                  <a:lnTo>
                    <a:pt x="1451" y="0"/>
                  </a:lnTo>
                  <a:cubicBezTo>
                    <a:pt x="1482" y="0"/>
                    <a:pt x="1507" y="25"/>
                    <a:pt x="1507" y="56"/>
                  </a:cubicBezTo>
                  <a:lnTo>
                    <a:pt x="1507" y="263"/>
                  </a:lnTo>
                  <a:cubicBezTo>
                    <a:pt x="1507" y="293"/>
                    <a:pt x="1482" y="318"/>
                    <a:pt x="1451" y="3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56">
              <a:extLst>
                <a:ext uri="{FF2B5EF4-FFF2-40B4-BE49-F238E27FC236}">
                  <a16:creationId xmlns:a16="http://schemas.microsoft.com/office/drawing/2014/main" id="{794657C0-3C0E-7D4E-A1A1-FE74AEC67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3289300"/>
              <a:ext cx="274638" cy="5556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57">
              <a:extLst>
                <a:ext uri="{FF2B5EF4-FFF2-40B4-BE49-F238E27FC236}">
                  <a16:creationId xmlns:a16="http://schemas.microsoft.com/office/drawing/2014/main" id="{A3B079B4-74E7-E342-9FA1-F1FB038F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0" y="3344863"/>
              <a:ext cx="249238" cy="228600"/>
            </a:xfrm>
            <a:custGeom>
              <a:avLst/>
              <a:gdLst>
                <a:gd name="T0" fmla="*/ 1158 w 1215"/>
                <a:gd name="T1" fmla="*/ 1116 h 1116"/>
                <a:gd name="T2" fmla="*/ 56 w 1215"/>
                <a:gd name="T3" fmla="*/ 1116 h 1116"/>
                <a:gd name="T4" fmla="*/ 0 w 1215"/>
                <a:gd name="T5" fmla="*/ 1060 h 1116"/>
                <a:gd name="T6" fmla="*/ 0 w 1215"/>
                <a:gd name="T7" fmla="*/ 0 h 1116"/>
                <a:gd name="T8" fmla="*/ 1215 w 1215"/>
                <a:gd name="T9" fmla="*/ 0 h 1116"/>
                <a:gd name="T10" fmla="*/ 1215 w 1215"/>
                <a:gd name="T11" fmla="*/ 1060 h 1116"/>
                <a:gd name="T12" fmla="*/ 1158 w 1215"/>
                <a:gd name="T13" fmla="*/ 1116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5" h="1116">
                  <a:moveTo>
                    <a:pt x="1158" y="1116"/>
                  </a:moveTo>
                  <a:lnTo>
                    <a:pt x="56" y="1116"/>
                  </a:lnTo>
                  <a:cubicBezTo>
                    <a:pt x="25" y="1116"/>
                    <a:pt x="0" y="1091"/>
                    <a:pt x="0" y="1060"/>
                  </a:cubicBezTo>
                  <a:lnTo>
                    <a:pt x="0" y="0"/>
                  </a:lnTo>
                  <a:lnTo>
                    <a:pt x="1215" y="0"/>
                  </a:lnTo>
                  <a:lnTo>
                    <a:pt x="1215" y="1060"/>
                  </a:lnTo>
                  <a:cubicBezTo>
                    <a:pt x="1215" y="1091"/>
                    <a:pt x="1189" y="1116"/>
                    <a:pt x="1158" y="111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58">
              <a:extLst>
                <a:ext uri="{FF2B5EF4-FFF2-40B4-BE49-F238E27FC236}">
                  <a16:creationId xmlns:a16="http://schemas.microsoft.com/office/drawing/2014/main" id="{B669E961-4131-8A40-9616-82DCDFB24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3573463"/>
              <a:ext cx="220663" cy="92075"/>
            </a:xfrm>
            <a:custGeom>
              <a:avLst/>
              <a:gdLst>
                <a:gd name="T0" fmla="*/ 1016 w 1074"/>
                <a:gd name="T1" fmla="*/ 444 h 444"/>
                <a:gd name="T2" fmla="*/ 59 w 1074"/>
                <a:gd name="T3" fmla="*/ 444 h 444"/>
                <a:gd name="T4" fmla="*/ 0 w 1074"/>
                <a:gd name="T5" fmla="*/ 385 h 444"/>
                <a:gd name="T6" fmla="*/ 0 w 1074"/>
                <a:gd name="T7" fmla="*/ 0 h 444"/>
                <a:gd name="T8" fmla="*/ 1074 w 1074"/>
                <a:gd name="T9" fmla="*/ 0 h 444"/>
                <a:gd name="T10" fmla="*/ 1074 w 1074"/>
                <a:gd name="T11" fmla="*/ 385 h 444"/>
                <a:gd name="T12" fmla="*/ 1016 w 1074"/>
                <a:gd name="T1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4" h="444">
                  <a:moveTo>
                    <a:pt x="1016" y="444"/>
                  </a:moveTo>
                  <a:lnTo>
                    <a:pt x="59" y="444"/>
                  </a:lnTo>
                  <a:cubicBezTo>
                    <a:pt x="26" y="444"/>
                    <a:pt x="0" y="417"/>
                    <a:pt x="0" y="385"/>
                  </a:cubicBezTo>
                  <a:lnTo>
                    <a:pt x="0" y="0"/>
                  </a:lnTo>
                  <a:lnTo>
                    <a:pt x="1074" y="0"/>
                  </a:lnTo>
                  <a:lnTo>
                    <a:pt x="1074" y="385"/>
                  </a:lnTo>
                  <a:cubicBezTo>
                    <a:pt x="1074" y="417"/>
                    <a:pt x="1048" y="444"/>
                    <a:pt x="1016" y="44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59">
              <a:extLst>
                <a:ext uri="{FF2B5EF4-FFF2-40B4-BE49-F238E27FC236}">
                  <a16:creationId xmlns:a16="http://schemas.microsoft.com/office/drawing/2014/main" id="{171886D0-D311-224C-A39E-7A2C80638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38" y="3665538"/>
              <a:ext cx="169863" cy="41275"/>
            </a:xfrm>
            <a:custGeom>
              <a:avLst/>
              <a:gdLst>
                <a:gd name="T0" fmla="*/ 771 w 829"/>
                <a:gd name="T1" fmla="*/ 203 h 203"/>
                <a:gd name="T2" fmla="*/ 57 w 829"/>
                <a:gd name="T3" fmla="*/ 203 h 203"/>
                <a:gd name="T4" fmla="*/ 0 w 829"/>
                <a:gd name="T5" fmla="*/ 145 h 203"/>
                <a:gd name="T6" fmla="*/ 0 w 829"/>
                <a:gd name="T7" fmla="*/ 0 h 203"/>
                <a:gd name="T8" fmla="*/ 829 w 829"/>
                <a:gd name="T9" fmla="*/ 0 h 203"/>
                <a:gd name="T10" fmla="*/ 829 w 829"/>
                <a:gd name="T11" fmla="*/ 145 h 203"/>
                <a:gd name="T12" fmla="*/ 771 w 829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203">
                  <a:moveTo>
                    <a:pt x="771" y="203"/>
                  </a:moveTo>
                  <a:lnTo>
                    <a:pt x="57" y="203"/>
                  </a:lnTo>
                  <a:cubicBezTo>
                    <a:pt x="25" y="203"/>
                    <a:pt x="0" y="177"/>
                    <a:pt x="0" y="145"/>
                  </a:cubicBezTo>
                  <a:lnTo>
                    <a:pt x="0" y="0"/>
                  </a:lnTo>
                  <a:lnTo>
                    <a:pt x="829" y="0"/>
                  </a:lnTo>
                  <a:lnTo>
                    <a:pt x="829" y="145"/>
                  </a:lnTo>
                  <a:cubicBezTo>
                    <a:pt x="829" y="177"/>
                    <a:pt x="803" y="203"/>
                    <a:pt x="771" y="2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60">
              <a:extLst>
                <a:ext uri="{FF2B5EF4-FFF2-40B4-BE49-F238E27FC236}">
                  <a16:creationId xmlns:a16="http://schemas.microsoft.com/office/drawing/2014/main" id="{EA0CDECA-4F53-B045-9C67-96B556827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438" y="3011488"/>
              <a:ext cx="273050" cy="192088"/>
            </a:xfrm>
            <a:custGeom>
              <a:avLst/>
              <a:gdLst>
                <a:gd name="T0" fmla="*/ 152 w 172"/>
                <a:gd name="T1" fmla="*/ 121 h 121"/>
                <a:gd name="T2" fmla="*/ 0 w 172"/>
                <a:gd name="T3" fmla="*/ 38 h 121"/>
                <a:gd name="T4" fmla="*/ 20 w 172"/>
                <a:gd name="T5" fmla="*/ 0 h 121"/>
                <a:gd name="T6" fmla="*/ 172 w 172"/>
                <a:gd name="T7" fmla="*/ 84 h 121"/>
                <a:gd name="T8" fmla="*/ 152 w 172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21">
                  <a:moveTo>
                    <a:pt x="152" y="121"/>
                  </a:moveTo>
                  <a:lnTo>
                    <a:pt x="0" y="38"/>
                  </a:lnTo>
                  <a:lnTo>
                    <a:pt x="20" y="0"/>
                  </a:lnTo>
                  <a:lnTo>
                    <a:pt x="172" y="84"/>
                  </a:lnTo>
                  <a:lnTo>
                    <a:pt x="152" y="1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61">
              <a:extLst>
                <a:ext uri="{FF2B5EF4-FFF2-40B4-BE49-F238E27FC236}">
                  <a16:creationId xmlns:a16="http://schemas.microsoft.com/office/drawing/2014/main" id="{06E0FBF5-7685-3441-9ED3-43ACB4222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3065463"/>
              <a:ext cx="298450" cy="201613"/>
            </a:xfrm>
            <a:custGeom>
              <a:avLst/>
              <a:gdLst>
                <a:gd name="T0" fmla="*/ 1260 w 1450"/>
                <a:gd name="T1" fmla="*/ 966 h 980"/>
                <a:gd name="T2" fmla="*/ 37 w 1450"/>
                <a:gd name="T3" fmla="*/ 293 h 980"/>
                <a:gd name="T4" fmla="*/ 15 w 1450"/>
                <a:gd name="T5" fmla="*/ 218 h 980"/>
                <a:gd name="T6" fmla="*/ 114 w 1450"/>
                <a:gd name="T7" fmla="*/ 37 h 980"/>
                <a:gd name="T8" fmla="*/ 190 w 1450"/>
                <a:gd name="T9" fmla="*/ 15 h 980"/>
                <a:gd name="T10" fmla="*/ 1413 w 1450"/>
                <a:gd name="T11" fmla="*/ 687 h 980"/>
                <a:gd name="T12" fmla="*/ 1435 w 1450"/>
                <a:gd name="T13" fmla="*/ 762 h 980"/>
                <a:gd name="T14" fmla="*/ 1336 w 1450"/>
                <a:gd name="T15" fmla="*/ 944 h 980"/>
                <a:gd name="T16" fmla="*/ 1260 w 1450"/>
                <a:gd name="T17" fmla="*/ 96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0" h="980">
                  <a:moveTo>
                    <a:pt x="1260" y="966"/>
                  </a:moveTo>
                  <a:lnTo>
                    <a:pt x="37" y="293"/>
                  </a:lnTo>
                  <a:cubicBezTo>
                    <a:pt x="10" y="279"/>
                    <a:pt x="0" y="245"/>
                    <a:pt x="15" y="218"/>
                  </a:cubicBezTo>
                  <a:lnTo>
                    <a:pt x="114" y="37"/>
                  </a:lnTo>
                  <a:cubicBezTo>
                    <a:pt x="129" y="10"/>
                    <a:pt x="163" y="0"/>
                    <a:pt x="190" y="15"/>
                  </a:cubicBezTo>
                  <a:lnTo>
                    <a:pt x="1413" y="687"/>
                  </a:lnTo>
                  <a:cubicBezTo>
                    <a:pt x="1440" y="702"/>
                    <a:pt x="1450" y="735"/>
                    <a:pt x="1435" y="762"/>
                  </a:cubicBezTo>
                  <a:lnTo>
                    <a:pt x="1336" y="944"/>
                  </a:lnTo>
                  <a:cubicBezTo>
                    <a:pt x="1321" y="971"/>
                    <a:pt x="1287" y="980"/>
                    <a:pt x="1260" y="9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62">
              <a:extLst>
                <a:ext uri="{FF2B5EF4-FFF2-40B4-BE49-F238E27FC236}">
                  <a16:creationId xmlns:a16="http://schemas.microsoft.com/office/drawing/2014/main" id="{57788C4B-F022-E64A-B41E-F35758D17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875" y="3128963"/>
              <a:ext cx="265113" cy="177800"/>
            </a:xfrm>
            <a:custGeom>
              <a:avLst/>
              <a:gdLst>
                <a:gd name="T0" fmla="*/ 1113 w 1291"/>
                <a:gd name="T1" fmla="*/ 851 h 866"/>
                <a:gd name="T2" fmla="*/ 38 w 1291"/>
                <a:gd name="T3" fmla="*/ 260 h 866"/>
                <a:gd name="T4" fmla="*/ 15 w 1291"/>
                <a:gd name="T5" fmla="*/ 183 h 866"/>
                <a:gd name="T6" fmla="*/ 116 w 1291"/>
                <a:gd name="T7" fmla="*/ 0 h 866"/>
                <a:gd name="T8" fmla="*/ 1291 w 1291"/>
                <a:gd name="T9" fmla="*/ 645 h 866"/>
                <a:gd name="T10" fmla="*/ 1190 w 1291"/>
                <a:gd name="T11" fmla="*/ 828 h 866"/>
                <a:gd name="T12" fmla="*/ 1113 w 1291"/>
                <a:gd name="T13" fmla="*/ 851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866">
                  <a:moveTo>
                    <a:pt x="1113" y="851"/>
                  </a:moveTo>
                  <a:lnTo>
                    <a:pt x="38" y="260"/>
                  </a:lnTo>
                  <a:cubicBezTo>
                    <a:pt x="10" y="245"/>
                    <a:pt x="0" y="211"/>
                    <a:pt x="15" y="183"/>
                  </a:cubicBezTo>
                  <a:lnTo>
                    <a:pt x="116" y="0"/>
                  </a:lnTo>
                  <a:lnTo>
                    <a:pt x="1291" y="645"/>
                  </a:lnTo>
                  <a:lnTo>
                    <a:pt x="1190" y="828"/>
                  </a:lnTo>
                  <a:cubicBezTo>
                    <a:pt x="1175" y="856"/>
                    <a:pt x="1140" y="866"/>
                    <a:pt x="1113" y="851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163">
              <a:extLst>
                <a:ext uri="{FF2B5EF4-FFF2-40B4-BE49-F238E27FC236}">
                  <a16:creationId xmlns:a16="http://schemas.microsoft.com/office/drawing/2014/main" id="{67CA0C0E-4A1A-9043-AFBB-045CD82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863" y="3182938"/>
              <a:ext cx="327025" cy="319088"/>
            </a:xfrm>
            <a:custGeom>
              <a:avLst/>
              <a:gdLst>
                <a:gd name="T0" fmla="*/ 1003 w 1590"/>
                <a:gd name="T1" fmla="*/ 1536 h 1551"/>
                <a:gd name="T2" fmla="*/ 37 w 1590"/>
                <a:gd name="T3" fmla="*/ 1005 h 1551"/>
                <a:gd name="T4" fmla="*/ 15 w 1590"/>
                <a:gd name="T5" fmla="*/ 928 h 1551"/>
                <a:gd name="T6" fmla="*/ 525 w 1590"/>
                <a:gd name="T7" fmla="*/ 0 h 1551"/>
                <a:gd name="T8" fmla="*/ 1590 w 1590"/>
                <a:gd name="T9" fmla="*/ 585 h 1551"/>
                <a:gd name="T10" fmla="*/ 1080 w 1590"/>
                <a:gd name="T11" fmla="*/ 1514 h 1551"/>
                <a:gd name="T12" fmla="*/ 1003 w 1590"/>
                <a:gd name="T13" fmla="*/ 1536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0" h="1551">
                  <a:moveTo>
                    <a:pt x="1003" y="1536"/>
                  </a:moveTo>
                  <a:lnTo>
                    <a:pt x="37" y="1005"/>
                  </a:lnTo>
                  <a:cubicBezTo>
                    <a:pt x="10" y="990"/>
                    <a:pt x="0" y="956"/>
                    <a:pt x="15" y="928"/>
                  </a:cubicBezTo>
                  <a:lnTo>
                    <a:pt x="525" y="0"/>
                  </a:lnTo>
                  <a:lnTo>
                    <a:pt x="1590" y="585"/>
                  </a:lnTo>
                  <a:lnTo>
                    <a:pt x="1080" y="1514"/>
                  </a:lnTo>
                  <a:cubicBezTo>
                    <a:pt x="1064" y="1541"/>
                    <a:pt x="1030" y="1551"/>
                    <a:pt x="1003" y="15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64">
              <a:extLst>
                <a:ext uri="{FF2B5EF4-FFF2-40B4-BE49-F238E27FC236}">
                  <a16:creationId xmlns:a16="http://schemas.microsoft.com/office/drawing/2014/main" id="{C9A3E9F7-F757-0D48-A309-45D9C0B42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0" y="3390900"/>
              <a:ext cx="234950" cy="184150"/>
            </a:xfrm>
            <a:custGeom>
              <a:avLst/>
              <a:gdLst>
                <a:gd name="T0" fmla="*/ 878 w 1143"/>
                <a:gd name="T1" fmla="*/ 877 h 893"/>
                <a:gd name="T2" fmla="*/ 39 w 1143"/>
                <a:gd name="T3" fmla="*/ 417 h 893"/>
                <a:gd name="T4" fmla="*/ 16 w 1143"/>
                <a:gd name="T5" fmla="*/ 337 h 893"/>
                <a:gd name="T6" fmla="*/ 201 w 1143"/>
                <a:gd name="T7" fmla="*/ 0 h 893"/>
                <a:gd name="T8" fmla="*/ 1143 w 1143"/>
                <a:gd name="T9" fmla="*/ 517 h 893"/>
                <a:gd name="T10" fmla="*/ 957 w 1143"/>
                <a:gd name="T11" fmla="*/ 854 h 893"/>
                <a:gd name="T12" fmla="*/ 878 w 1143"/>
                <a:gd name="T13" fmla="*/ 877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3" h="893">
                  <a:moveTo>
                    <a:pt x="878" y="877"/>
                  </a:moveTo>
                  <a:lnTo>
                    <a:pt x="39" y="417"/>
                  </a:lnTo>
                  <a:cubicBezTo>
                    <a:pt x="11" y="401"/>
                    <a:pt x="0" y="365"/>
                    <a:pt x="16" y="337"/>
                  </a:cubicBezTo>
                  <a:lnTo>
                    <a:pt x="201" y="0"/>
                  </a:lnTo>
                  <a:lnTo>
                    <a:pt x="1143" y="517"/>
                  </a:lnTo>
                  <a:lnTo>
                    <a:pt x="957" y="854"/>
                  </a:lnTo>
                  <a:cubicBezTo>
                    <a:pt x="942" y="883"/>
                    <a:pt x="906" y="893"/>
                    <a:pt x="878" y="8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65">
              <a:extLst>
                <a:ext uri="{FF2B5EF4-FFF2-40B4-BE49-F238E27FC236}">
                  <a16:creationId xmlns:a16="http://schemas.microsoft.com/office/drawing/2014/main" id="{9121677D-D549-6542-8979-8B3B2DF06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288" y="3482975"/>
              <a:ext cx="166688" cy="115888"/>
            </a:xfrm>
            <a:custGeom>
              <a:avLst/>
              <a:gdLst>
                <a:gd name="T0" fmla="*/ 663 w 812"/>
                <a:gd name="T1" fmla="*/ 550 h 565"/>
                <a:gd name="T2" fmla="*/ 38 w 812"/>
                <a:gd name="T3" fmla="*/ 206 h 565"/>
                <a:gd name="T4" fmla="*/ 15 w 812"/>
                <a:gd name="T5" fmla="*/ 128 h 565"/>
                <a:gd name="T6" fmla="*/ 85 w 812"/>
                <a:gd name="T7" fmla="*/ 0 h 565"/>
                <a:gd name="T8" fmla="*/ 812 w 812"/>
                <a:gd name="T9" fmla="*/ 400 h 565"/>
                <a:gd name="T10" fmla="*/ 742 w 812"/>
                <a:gd name="T11" fmla="*/ 527 h 565"/>
                <a:gd name="T12" fmla="*/ 663 w 812"/>
                <a:gd name="T13" fmla="*/ 55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565">
                  <a:moveTo>
                    <a:pt x="663" y="550"/>
                  </a:moveTo>
                  <a:lnTo>
                    <a:pt x="38" y="206"/>
                  </a:lnTo>
                  <a:cubicBezTo>
                    <a:pt x="10" y="191"/>
                    <a:pt x="0" y="156"/>
                    <a:pt x="15" y="128"/>
                  </a:cubicBezTo>
                  <a:lnTo>
                    <a:pt x="85" y="0"/>
                  </a:lnTo>
                  <a:lnTo>
                    <a:pt x="812" y="400"/>
                  </a:lnTo>
                  <a:lnTo>
                    <a:pt x="742" y="527"/>
                  </a:lnTo>
                  <a:cubicBezTo>
                    <a:pt x="726" y="555"/>
                    <a:pt x="691" y="565"/>
                    <a:pt x="663" y="5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66">
              <a:extLst>
                <a:ext uri="{FF2B5EF4-FFF2-40B4-BE49-F238E27FC236}">
                  <a16:creationId xmlns:a16="http://schemas.microsoft.com/office/drawing/2014/main" id="{8C23BF0B-174B-3D4D-8E8C-91ABC4C32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675" y="2468563"/>
              <a:ext cx="687388" cy="31750"/>
            </a:xfrm>
            <a:custGeom>
              <a:avLst/>
              <a:gdLst>
                <a:gd name="T0" fmla="*/ 433 w 433"/>
                <a:gd name="T1" fmla="*/ 20 h 20"/>
                <a:gd name="T2" fmla="*/ 0 w 433"/>
                <a:gd name="T3" fmla="*/ 20 h 20"/>
                <a:gd name="T4" fmla="*/ 433 w 433"/>
                <a:gd name="T5" fmla="*/ 0 h 20"/>
                <a:gd name="T6" fmla="*/ 433 w 43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20">
                  <a:moveTo>
                    <a:pt x="433" y="20"/>
                  </a:moveTo>
                  <a:lnTo>
                    <a:pt x="0" y="20"/>
                  </a:lnTo>
                  <a:lnTo>
                    <a:pt x="433" y="0"/>
                  </a:lnTo>
                  <a:lnTo>
                    <a:pt x="433" y="2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67">
              <a:extLst>
                <a:ext uri="{FF2B5EF4-FFF2-40B4-BE49-F238E27FC236}">
                  <a16:creationId xmlns:a16="http://schemas.microsoft.com/office/drawing/2014/main" id="{D3437542-4805-0748-90A5-96B5EBE41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2852738"/>
              <a:ext cx="55563" cy="19050"/>
            </a:xfrm>
            <a:custGeom>
              <a:avLst/>
              <a:gdLst>
                <a:gd name="T0" fmla="*/ 272 w 272"/>
                <a:gd name="T1" fmla="*/ 95 h 95"/>
                <a:gd name="T2" fmla="*/ 0 w 272"/>
                <a:gd name="T3" fmla="*/ 1 h 95"/>
                <a:gd name="T4" fmla="*/ 0 w 272"/>
                <a:gd name="T5" fmla="*/ 0 h 95"/>
                <a:gd name="T6" fmla="*/ 272 w 272"/>
                <a:gd name="T7" fmla="*/ 95 h 95"/>
                <a:gd name="T8" fmla="*/ 272 w 272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95">
                  <a:moveTo>
                    <a:pt x="272" y="95"/>
                  </a:moveTo>
                  <a:lnTo>
                    <a:pt x="0" y="1"/>
                  </a:lnTo>
                  <a:lnTo>
                    <a:pt x="0" y="0"/>
                  </a:lnTo>
                  <a:cubicBezTo>
                    <a:pt x="93" y="31"/>
                    <a:pt x="184" y="62"/>
                    <a:pt x="272" y="95"/>
                  </a:cubicBezTo>
                  <a:lnTo>
                    <a:pt x="272" y="95"/>
                  </a:lnTo>
                  <a:close/>
                </a:path>
              </a:pathLst>
            </a:custGeom>
            <a:solidFill>
              <a:srgbClr val="B7C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68">
              <a:extLst>
                <a:ext uri="{FF2B5EF4-FFF2-40B4-BE49-F238E27FC236}">
                  <a16:creationId xmlns:a16="http://schemas.microsoft.com/office/drawing/2014/main" id="{518A6025-7EC1-D545-A2A3-F25FDCCEB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2695575"/>
              <a:ext cx="55563" cy="176213"/>
            </a:xfrm>
            <a:custGeom>
              <a:avLst/>
              <a:gdLst>
                <a:gd name="T0" fmla="*/ 272 w 272"/>
                <a:gd name="T1" fmla="*/ 856 h 856"/>
                <a:gd name="T2" fmla="*/ 0 w 272"/>
                <a:gd name="T3" fmla="*/ 761 h 856"/>
                <a:gd name="T4" fmla="*/ 0 w 272"/>
                <a:gd name="T5" fmla="*/ 0 h 856"/>
                <a:gd name="T6" fmla="*/ 272 w 272"/>
                <a:gd name="T7" fmla="*/ 856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856">
                  <a:moveTo>
                    <a:pt x="272" y="856"/>
                  </a:moveTo>
                  <a:cubicBezTo>
                    <a:pt x="184" y="823"/>
                    <a:pt x="93" y="792"/>
                    <a:pt x="0" y="761"/>
                  </a:cubicBezTo>
                  <a:lnTo>
                    <a:pt x="0" y="0"/>
                  </a:lnTo>
                  <a:lnTo>
                    <a:pt x="272" y="85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69">
              <a:extLst>
                <a:ext uri="{FF2B5EF4-FFF2-40B4-BE49-F238E27FC236}">
                  <a16:creationId xmlns:a16="http://schemas.microsoft.com/office/drawing/2014/main" id="{2CA4A049-DC04-394F-B82C-698A8EAD4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2379663"/>
              <a:ext cx="20638" cy="22225"/>
            </a:xfrm>
            <a:custGeom>
              <a:avLst/>
              <a:gdLst>
                <a:gd name="T0" fmla="*/ 0 w 13"/>
                <a:gd name="T1" fmla="*/ 14 h 14"/>
                <a:gd name="T2" fmla="*/ 13 w 13"/>
                <a:gd name="T3" fmla="*/ 0 h 14"/>
                <a:gd name="T4" fmla="*/ 13 w 13"/>
                <a:gd name="T5" fmla="*/ 0 h 14"/>
                <a:gd name="T6" fmla="*/ 0 w 13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B7C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70">
              <a:extLst>
                <a:ext uri="{FF2B5EF4-FFF2-40B4-BE49-F238E27FC236}">
                  <a16:creationId xmlns:a16="http://schemas.microsoft.com/office/drawing/2014/main" id="{E89B87E5-E0E9-654B-9EBF-71D7A21F3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8" y="2190750"/>
              <a:ext cx="250825" cy="219075"/>
            </a:xfrm>
            <a:custGeom>
              <a:avLst/>
              <a:gdLst>
                <a:gd name="T0" fmla="*/ 140 w 158"/>
                <a:gd name="T1" fmla="*/ 138 h 138"/>
                <a:gd name="T2" fmla="*/ 0 w 158"/>
                <a:gd name="T3" fmla="*/ 0 h 138"/>
                <a:gd name="T4" fmla="*/ 158 w 158"/>
                <a:gd name="T5" fmla="*/ 119 h 138"/>
                <a:gd name="T6" fmla="*/ 145 w 158"/>
                <a:gd name="T7" fmla="*/ 133 h 138"/>
                <a:gd name="T8" fmla="*/ 140 w 158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38">
                  <a:moveTo>
                    <a:pt x="140" y="138"/>
                  </a:moveTo>
                  <a:lnTo>
                    <a:pt x="0" y="0"/>
                  </a:lnTo>
                  <a:lnTo>
                    <a:pt x="158" y="119"/>
                  </a:lnTo>
                  <a:lnTo>
                    <a:pt x="145" y="133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71">
              <a:extLst>
                <a:ext uri="{FF2B5EF4-FFF2-40B4-BE49-F238E27FC236}">
                  <a16:creationId xmlns:a16="http://schemas.microsoft.com/office/drawing/2014/main" id="{FF8415DA-1371-4044-A9FB-942522692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8" y="2190750"/>
              <a:ext cx="222250" cy="219075"/>
            </a:xfrm>
            <a:custGeom>
              <a:avLst/>
              <a:gdLst>
                <a:gd name="T0" fmla="*/ 140 w 140"/>
                <a:gd name="T1" fmla="*/ 138 h 138"/>
                <a:gd name="T2" fmla="*/ 0 w 140"/>
                <a:gd name="T3" fmla="*/ 0 h 138"/>
                <a:gd name="T4" fmla="*/ 0 w 140"/>
                <a:gd name="T5" fmla="*/ 0 h 138"/>
                <a:gd name="T6" fmla="*/ 140 w 140"/>
                <a:gd name="T7" fmla="*/ 138 h 138"/>
                <a:gd name="T8" fmla="*/ 140 w 140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38">
                  <a:moveTo>
                    <a:pt x="140" y="13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0" y="1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2A6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72">
              <a:extLst>
                <a:ext uri="{FF2B5EF4-FFF2-40B4-BE49-F238E27FC236}">
                  <a16:creationId xmlns:a16="http://schemas.microsoft.com/office/drawing/2014/main" id="{E80F01D6-98D7-3B45-8661-8B15C55CE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3932238"/>
              <a:ext cx="841375" cy="101600"/>
            </a:xfrm>
            <a:custGeom>
              <a:avLst/>
              <a:gdLst>
                <a:gd name="T0" fmla="*/ 4087 w 4087"/>
                <a:gd name="T1" fmla="*/ 490 h 490"/>
                <a:gd name="T2" fmla="*/ 0 w 4087"/>
                <a:gd name="T3" fmla="*/ 490 h 490"/>
                <a:gd name="T4" fmla="*/ 0 w 4087"/>
                <a:gd name="T5" fmla="*/ 332 h 490"/>
                <a:gd name="T6" fmla="*/ 332 w 4087"/>
                <a:gd name="T7" fmla="*/ 19 h 490"/>
                <a:gd name="T8" fmla="*/ 3755 w 4087"/>
                <a:gd name="T9" fmla="*/ 19 h 490"/>
                <a:gd name="T10" fmla="*/ 4087 w 4087"/>
                <a:gd name="T11" fmla="*/ 332 h 490"/>
                <a:gd name="T12" fmla="*/ 4087 w 4087"/>
                <a:gd name="T13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7" h="490">
                  <a:moveTo>
                    <a:pt x="4087" y="490"/>
                  </a:moveTo>
                  <a:lnTo>
                    <a:pt x="0" y="490"/>
                  </a:lnTo>
                  <a:lnTo>
                    <a:pt x="0" y="332"/>
                  </a:lnTo>
                  <a:cubicBezTo>
                    <a:pt x="0" y="148"/>
                    <a:pt x="149" y="0"/>
                    <a:pt x="332" y="19"/>
                  </a:cubicBezTo>
                  <a:lnTo>
                    <a:pt x="3755" y="19"/>
                  </a:lnTo>
                  <a:cubicBezTo>
                    <a:pt x="3938" y="0"/>
                    <a:pt x="4087" y="148"/>
                    <a:pt x="4087" y="332"/>
                  </a:cubicBezTo>
                  <a:lnTo>
                    <a:pt x="4087" y="490"/>
                  </a:lnTo>
                  <a:close/>
                </a:path>
              </a:pathLst>
            </a:custGeom>
            <a:solidFill>
              <a:srgbClr val="FA9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73">
              <a:extLst>
                <a:ext uri="{FF2B5EF4-FFF2-40B4-BE49-F238E27FC236}">
                  <a16:creationId xmlns:a16="http://schemas.microsoft.com/office/drawing/2014/main" id="{C897DB4F-7543-7F48-8895-5BC4FEDE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713" y="1579563"/>
              <a:ext cx="276225" cy="263525"/>
            </a:xfrm>
            <a:custGeom>
              <a:avLst/>
              <a:gdLst>
                <a:gd name="T0" fmla="*/ 1030 w 1343"/>
                <a:gd name="T1" fmla="*/ 825 h 1276"/>
                <a:gd name="T2" fmla="*/ 763 w 1343"/>
                <a:gd name="T3" fmla="*/ 1089 h 1276"/>
                <a:gd name="T4" fmla="*/ 0 w 1343"/>
                <a:gd name="T5" fmla="*/ 169 h 1276"/>
                <a:gd name="T6" fmla="*/ 254 w 1343"/>
                <a:gd name="T7" fmla="*/ 9 h 1276"/>
                <a:gd name="T8" fmla="*/ 307 w 1343"/>
                <a:gd name="T9" fmla="*/ 30 h 1276"/>
                <a:gd name="T10" fmla="*/ 532 w 1343"/>
                <a:gd name="T11" fmla="*/ 496 h 1276"/>
                <a:gd name="T12" fmla="*/ 645 w 1343"/>
                <a:gd name="T13" fmla="*/ 381 h 1276"/>
                <a:gd name="T14" fmla="*/ 1030 w 1343"/>
                <a:gd name="T15" fmla="*/ 825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3" h="1276">
                  <a:moveTo>
                    <a:pt x="1030" y="825"/>
                  </a:moveTo>
                  <a:cubicBezTo>
                    <a:pt x="1343" y="1166"/>
                    <a:pt x="1036" y="1276"/>
                    <a:pt x="763" y="1089"/>
                  </a:cubicBezTo>
                  <a:cubicBezTo>
                    <a:pt x="632" y="999"/>
                    <a:pt x="10" y="838"/>
                    <a:pt x="0" y="169"/>
                  </a:cubicBezTo>
                  <a:cubicBezTo>
                    <a:pt x="0" y="124"/>
                    <a:pt x="179" y="45"/>
                    <a:pt x="254" y="9"/>
                  </a:cubicBezTo>
                  <a:cubicBezTo>
                    <a:pt x="275" y="0"/>
                    <a:pt x="299" y="9"/>
                    <a:pt x="307" y="30"/>
                  </a:cubicBezTo>
                  <a:cubicBezTo>
                    <a:pt x="307" y="30"/>
                    <a:pt x="467" y="608"/>
                    <a:pt x="532" y="496"/>
                  </a:cubicBezTo>
                  <a:cubicBezTo>
                    <a:pt x="538" y="486"/>
                    <a:pt x="437" y="64"/>
                    <a:pt x="645" y="381"/>
                  </a:cubicBezTo>
                  <a:cubicBezTo>
                    <a:pt x="856" y="703"/>
                    <a:pt x="1030" y="825"/>
                    <a:pt x="1030" y="825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74">
              <a:extLst>
                <a:ext uri="{FF2B5EF4-FFF2-40B4-BE49-F238E27FC236}">
                  <a16:creationId xmlns:a16="http://schemas.microsoft.com/office/drawing/2014/main" id="{35AD671D-6908-774A-B841-639C5605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5810250"/>
              <a:ext cx="3692525" cy="342900"/>
            </a:xfrm>
            <a:custGeom>
              <a:avLst/>
              <a:gdLst>
                <a:gd name="T0" fmla="*/ 8980 w 17961"/>
                <a:gd name="T1" fmla="*/ 1669 h 1669"/>
                <a:gd name="T2" fmla="*/ 0 w 17961"/>
                <a:gd name="T3" fmla="*/ 817 h 1669"/>
                <a:gd name="T4" fmla="*/ 972 w 17961"/>
                <a:gd name="T5" fmla="*/ 430 h 1669"/>
                <a:gd name="T6" fmla="*/ 972 w 17961"/>
                <a:gd name="T7" fmla="*/ 705 h 1669"/>
                <a:gd name="T8" fmla="*/ 1084 w 17961"/>
                <a:gd name="T9" fmla="*/ 816 h 1669"/>
                <a:gd name="T10" fmla="*/ 1723 w 17961"/>
                <a:gd name="T11" fmla="*/ 816 h 1669"/>
                <a:gd name="T12" fmla="*/ 1834 w 17961"/>
                <a:gd name="T13" fmla="*/ 705 h 1669"/>
                <a:gd name="T14" fmla="*/ 1834 w 17961"/>
                <a:gd name="T15" fmla="*/ 489 h 1669"/>
                <a:gd name="T16" fmla="*/ 1834 w 17961"/>
                <a:gd name="T17" fmla="*/ 300 h 1669"/>
                <a:gd name="T18" fmla="*/ 1938 w 17961"/>
                <a:gd name="T19" fmla="*/ 288 h 1669"/>
                <a:gd name="T20" fmla="*/ 9098 w 17961"/>
                <a:gd name="T21" fmla="*/ 288 h 1669"/>
                <a:gd name="T22" fmla="*/ 8971 w 17961"/>
                <a:gd name="T23" fmla="*/ 904 h 1669"/>
                <a:gd name="T24" fmla="*/ 9036 w 17961"/>
                <a:gd name="T25" fmla="*/ 1002 h 1669"/>
                <a:gd name="T26" fmla="*/ 9053 w 17961"/>
                <a:gd name="T27" fmla="*/ 1004 h 1669"/>
                <a:gd name="T28" fmla="*/ 9135 w 17961"/>
                <a:gd name="T29" fmla="*/ 937 h 1669"/>
                <a:gd name="T30" fmla="*/ 9268 w 17961"/>
                <a:gd name="T31" fmla="*/ 288 h 1669"/>
                <a:gd name="T32" fmla="*/ 10289 w 17961"/>
                <a:gd name="T33" fmla="*/ 288 h 1669"/>
                <a:gd name="T34" fmla="*/ 10289 w 17961"/>
                <a:gd name="T35" fmla="*/ 705 h 1669"/>
                <a:gd name="T36" fmla="*/ 10400 w 17961"/>
                <a:gd name="T37" fmla="*/ 816 h 1669"/>
                <a:gd name="T38" fmla="*/ 11040 w 17961"/>
                <a:gd name="T39" fmla="*/ 816 h 1669"/>
                <a:gd name="T40" fmla="*/ 11151 w 17961"/>
                <a:gd name="T41" fmla="*/ 705 h 1669"/>
                <a:gd name="T42" fmla="*/ 11151 w 17961"/>
                <a:gd name="T43" fmla="*/ 489 h 1669"/>
                <a:gd name="T44" fmla="*/ 11151 w 17961"/>
                <a:gd name="T45" fmla="*/ 288 h 1669"/>
                <a:gd name="T46" fmla="*/ 11405 w 17961"/>
                <a:gd name="T47" fmla="*/ 288 h 1669"/>
                <a:gd name="T48" fmla="*/ 11572 w 17961"/>
                <a:gd name="T49" fmla="*/ 121 h 1669"/>
                <a:gd name="T50" fmla="*/ 11572 w 17961"/>
                <a:gd name="T51" fmla="*/ 0 h 1669"/>
                <a:gd name="T52" fmla="*/ 12021 w 17961"/>
                <a:gd name="T53" fmla="*/ 14 h 1669"/>
                <a:gd name="T54" fmla="*/ 12230 w 17961"/>
                <a:gd name="T55" fmla="*/ 939 h 1669"/>
                <a:gd name="T56" fmla="*/ 12311 w 17961"/>
                <a:gd name="T57" fmla="*/ 1004 h 1669"/>
                <a:gd name="T58" fmla="*/ 12329 w 17961"/>
                <a:gd name="T59" fmla="*/ 1002 h 1669"/>
                <a:gd name="T60" fmla="*/ 12392 w 17961"/>
                <a:gd name="T61" fmla="*/ 902 h 1669"/>
                <a:gd name="T62" fmla="*/ 12193 w 17961"/>
                <a:gd name="T63" fmla="*/ 20 h 1669"/>
                <a:gd name="T64" fmla="*/ 13885 w 17961"/>
                <a:gd name="T65" fmla="*/ 102 h 1669"/>
                <a:gd name="T66" fmla="*/ 13710 w 17961"/>
                <a:gd name="T67" fmla="*/ 903 h 1669"/>
                <a:gd name="T68" fmla="*/ 13774 w 17961"/>
                <a:gd name="T69" fmla="*/ 1002 h 1669"/>
                <a:gd name="T70" fmla="*/ 13791 w 17961"/>
                <a:gd name="T71" fmla="*/ 1004 h 1669"/>
                <a:gd name="T72" fmla="*/ 13873 w 17961"/>
                <a:gd name="T73" fmla="*/ 938 h 1669"/>
                <a:gd name="T74" fmla="*/ 14053 w 17961"/>
                <a:gd name="T75" fmla="*/ 113 h 1669"/>
                <a:gd name="T76" fmla="*/ 16885 w 17961"/>
                <a:gd name="T77" fmla="*/ 412 h 1669"/>
                <a:gd name="T78" fmla="*/ 16998 w 17961"/>
                <a:gd name="T79" fmla="*/ 938 h 1669"/>
                <a:gd name="T80" fmla="*/ 17079 w 17961"/>
                <a:gd name="T81" fmla="*/ 1004 h 1669"/>
                <a:gd name="T82" fmla="*/ 17097 w 17961"/>
                <a:gd name="T83" fmla="*/ 1002 h 1669"/>
                <a:gd name="T84" fmla="*/ 17161 w 17961"/>
                <a:gd name="T85" fmla="*/ 903 h 1669"/>
                <a:gd name="T86" fmla="*/ 17063 w 17961"/>
                <a:gd name="T87" fmla="*/ 445 h 1669"/>
                <a:gd name="T88" fmla="*/ 17961 w 17961"/>
                <a:gd name="T89" fmla="*/ 817 h 1669"/>
                <a:gd name="T90" fmla="*/ 8980 w 17961"/>
                <a:gd name="T91" fmla="*/ 166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61" h="1669">
                  <a:moveTo>
                    <a:pt x="8980" y="1669"/>
                  </a:moveTo>
                  <a:cubicBezTo>
                    <a:pt x="4020" y="1669"/>
                    <a:pt x="0" y="1288"/>
                    <a:pt x="0" y="817"/>
                  </a:cubicBezTo>
                  <a:cubicBezTo>
                    <a:pt x="0" y="678"/>
                    <a:pt x="350" y="546"/>
                    <a:pt x="972" y="430"/>
                  </a:cubicBezTo>
                  <a:lnTo>
                    <a:pt x="972" y="705"/>
                  </a:lnTo>
                  <a:cubicBezTo>
                    <a:pt x="972" y="766"/>
                    <a:pt x="1022" y="816"/>
                    <a:pt x="1084" y="816"/>
                  </a:cubicBezTo>
                  <a:lnTo>
                    <a:pt x="1723" y="816"/>
                  </a:lnTo>
                  <a:cubicBezTo>
                    <a:pt x="1785" y="816"/>
                    <a:pt x="1834" y="766"/>
                    <a:pt x="1834" y="705"/>
                  </a:cubicBezTo>
                  <a:lnTo>
                    <a:pt x="1834" y="489"/>
                  </a:lnTo>
                  <a:lnTo>
                    <a:pt x="1834" y="300"/>
                  </a:lnTo>
                  <a:cubicBezTo>
                    <a:pt x="1869" y="296"/>
                    <a:pt x="1903" y="292"/>
                    <a:pt x="1938" y="288"/>
                  </a:cubicBezTo>
                  <a:lnTo>
                    <a:pt x="9098" y="288"/>
                  </a:lnTo>
                  <a:lnTo>
                    <a:pt x="8971" y="904"/>
                  </a:lnTo>
                  <a:cubicBezTo>
                    <a:pt x="8962" y="949"/>
                    <a:pt x="8991" y="993"/>
                    <a:pt x="9036" y="1002"/>
                  </a:cubicBezTo>
                  <a:cubicBezTo>
                    <a:pt x="9042" y="1003"/>
                    <a:pt x="9047" y="1004"/>
                    <a:pt x="9053" y="1004"/>
                  </a:cubicBezTo>
                  <a:cubicBezTo>
                    <a:pt x="9092" y="1004"/>
                    <a:pt x="9127" y="977"/>
                    <a:pt x="9135" y="937"/>
                  </a:cubicBezTo>
                  <a:lnTo>
                    <a:pt x="9268" y="288"/>
                  </a:lnTo>
                  <a:lnTo>
                    <a:pt x="10289" y="288"/>
                  </a:lnTo>
                  <a:lnTo>
                    <a:pt x="10289" y="705"/>
                  </a:lnTo>
                  <a:cubicBezTo>
                    <a:pt x="10289" y="766"/>
                    <a:pt x="10339" y="816"/>
                    <a:pt x="10400" y="816"/>
                  </a:cubicBezTo>
                  <a:lnTo>
                    <a:pt x="11040" y="816"/>
                  </a:lnTo>
                  <a:cubicBezTo>
                    <a:pt x="11102" y="816"/>
                    <a:pt x="11151" y="766"/>
                    <a:pt x="11151" y="705"/>
                  </a:cubicBezTo>
                  <a:lnTo>
                    <a:pt x="11151" y="489"/>
                  </a:lnTo>
                  <a:lnTo>
                    <a:pt x="11151" y="288"/>
                  </a:lnTo>
                  <a:lnTo>
                    <a:pt x="11405" y="288"/>
                  </a:lnTo>
                  <a:cubicBezTo>
                    <a:pt x="11497" y="288"/>
                    <a:pt x="11572" y="213"/>
                    <a:pt x="11572" y="121"/>
                  </a:cubicBezTo>
                  <a:lnTo>
                    <a:pt x="11572" y="0"/>
                  </a:lnTo>
                  <a:cubicBezTo>
                    <a:pt x="11723" y="4"/>
                    <a:pt x="11873" y="9"/>
                    <a:pt x="12021" y="14"/>
                  </a:cubicBezTo>
                  <a:lnTo>
                    <a:pt x="12230" y="939"/>
                  </a:lnTo>
                  <a:cubicBezTo>
                    <a:pt x="12238" y="977"/>
                    <a:pt x="12273" y="1004"/>
                    <a:pt x="12311" y="1004"/>
                  </a:cubicBezTo>
                  <a:cubicBezTo>
                    <a:pt x="12317" y="1004"/>
                    <a:pt x="12323" y="1003"/>
                    <a:pt x="12329" y="1002"/>
                  </a:cubicBezTo>
                  <a:cubicBezTo>
                    <a:pt x="12374" y="992"/>
                    <a:pt x="12402" y="947"/>
                    <a:pt x="12392" y="902"/>
                  </a:cubicBezTo>
                  <a:lnTo>
                    <a:pt x="12193" y="20"/>
                  </a:lnTo>
                  <a:cubicBezTo>
                    <a:pt x="12790" y="42"/>
                    <a:pt x="13357" y="70"/>
                    <a:pt x="13885" y="102"/>
                  </a:cubicBezTo>
                  <a:lnTo>
                    <a:pt x="13710" y="903"/>
                  </a:lnTo>
                  <a:cubicBezTo>
                    <a:pt x="13700" y="948"/>
                    <a:pt x="13729" y="992"/>
                    <a:pt x="13774" y="1002"/>
                  </a:cubicBezTo>
                  <a:cubicBezTo>
                    <a:pt x="13780" y="1003"/>
                    <a:pt x="13786" y="1004"/>
                    <a:pt x="13791" y="1004"/>
                  </a:cubicBezTo>
                  <a:cubicBezTo>
                    <a:pt x="13830" y="1004"/>
                    <a:pt x="13864" y="977"/>
                    <a:pt x="13873" y="938"/>
                  </a:cubicBezTo>
                  <a:lnTo>
                    <a:pt x="14053" y="113"/>
                  </a:lnTo>
                  <a:cubicBezTo>
                    <a:pt x="15229" y="190"/>
                    <a:pt x="16204" y="292"/>
                    <a:pt x="16885" y="412"/>
                  </a:cubicBezTo>
                  <a:lnTo>
                    <a:pt x="16998" y="938"/>
                  </a:lnTo>
                  <a:cubicBezTo>
                    <a:pt x="17006" y="977"/>
                    <a:pt x="17041" y="1004"/>
                    <a:pt x="17079" y="1004"/>
                  </a:cubicBezTo>
                  <a:cubicBezTo>
                    <a:pt x="17085" y="1004"/>
                    <a:pt x="17091" y="1003"/>
                    <a:pt x="17097" y="1002"/>
                  </a:cubicBezTo>
                  <a:cubicBezTo>
                    <a:pt x="17142" y="992"/>
                    <a:pt x="17170" y="948"/>
                    <a:pt x="17161" y="903"/>
                  </a:cubicBezTo>
                  <a:lnTo>
                    <a:pt x="17063" y="445"/>
                  </a:lnTo>
                  <a:cubicBezTo>
                    <a:pt x="17638" y="557"/>
                    <a:pt x="17961" y="683"/>
                    <a:pt x="17961" y="817"/>
                  </a:cubicBezTo>
                  <a:cubicBezTo>
                    <a:pt x="17961" y="1288"/>
                    <a:pt x="13940" y="1669"/>
                    <a:pt x="8980" y="166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75">
              <a:extLst>
                <a:ext uri="{FF2B5EF4-FFF2-40B4-BE49-F238E27FC236}">
                  <a16:creationId xmlns:a16="http://schemas.microsoft.com/office/drawing/2014/main" id="{D6D87012-5B8C-134E-A21F-772A8587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5830888"/>
              <a:ext cx="73025" cy="185738"/>
            </a:xfrm>
            <a:custGeom>
              <a:avLst/>
              <a:gdLst>
                <a:gd name="T0" fmla="*/ 91 w 353"/>
                <a:gd name="T1" fmla="*/ 902 h 902"/>
                <a:gd name="T2" fmla="*/ 74 w 353"/>
                <a:gd name="T3" fmla="*/ 900 h 902"/>
                <a:gd name="T4" fmla="*/ 10 w 353"/>
                <a:gd name="T5" fmla="*/ 801 h 902"/>
                <a:gd name="T6" fmla="*/ 185 w 353"/>
                <a:gd name="T7" fmla="*/ 0 h 902"/>
                <a:gd name="T8" fmla="*/ 353 w 353"/>
                <a:gd name="T9" fmla="*/ 11 h 902"/>
                <a:gd name="T10" fmla="*/ 173 w 353"/>
                <a:gd name="T11" fmla="*/ 836 h 902"/>
                <a:gd name="T12" fmla="*/ 91 w 353"/>
                <a:gd name="T13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902">
                  <a:moveTo>
                    <a:pt x="91" y="902"/>
                  </a:moveTo>
                  <a:cubicBezTo>
                    <a:pt x="86" y="902"/>
                    <a:pt x="80" y="901"/>
                    <a:pt x="74" y="900"/>
                  </a:cubicBezTo>
                  <a:cubicBezTo>
                    <a:pt x="29" y="890"/>
                    <a:pt x="0" y="846"/>
                    <a:pt x="10" y="801"/>
                  </a:cubicBezTo>
                  <a:lnTo>
                    <a:pt x="185" y="0"/>
                  </a:lnTo>
                  <a:cubicBezTo>
                    <a:pt x="241" y="4"/>
                    <a:pt x="297" y="7"/>
                    <a:pt x="353" y="11"/>
                  </a:cubicBezTo>
                  <a:lnTo>
                    <a:pt x="173" y="836"/>
                  </a:lnTo>
                  <a:cubicBezTo>
                    <a:pt x="164" y="875"/>
                    <a:pt x="130" y="902"/>
                    <a:pt x="91" y="90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76">
              <a:extLst>
                <a:ext uri="{FF2B5EF4-FFF2-40B4-BE49-F238E27FC236}">
                  <a16:creationId xmlns:a16="http://schemas.microsoft.com/office/drawing/2014/main" id="{813ABE11-F5F9-CF4D-9790-6B85AA99B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5" y="5868988"/>
              <a:ext cx="61913" cy="147638"/>
            </a:xfrm>
            <a:custGeom>
              <a:avLst/>
              <a:gdLst>
                <a:gd name="T0" fmla="*/ 91 w 306"/>
                <a:gd name="T1" fmla="*/ 716 h 716"/>
                <a:gd name="T2" fmla="*/ 74 w 306"/>
                <a:gd name="T3" fmla="*/ 714 h 716"/>
                <a:gd name="T4" fmla="*/ 9 w 306"/>
                <a:gd name="T5" fmla="*/ 616 h 716"/>
                <a:gd name="T6" fmla="*/ 136 w 306"/>
                <a:gd name="T7" fmla="*/ 0 h 716"/>
                <a:gd name="T8" fmla="*/ 306 w 306"/>
                <a:gd name="T9" fmla="*/ 0 h 716"/>
                <a:gd name="T10" fmla="*/ 173 w 306"/>
                <a:gd name="T11" fmla="*/ 649 h 716"/>
                <a:gd name="T12" fmla="*/ 91 w 306"/>
                <a:gd name="T13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716">
                  <a:moveTo>
                    <a:pt x="91" y="716"/>
                  </a:moveTo>
                  <a:cubicBezTo>
                    <a:pt x="85" y="716"/>
                    <a:pt x="80" y="715"/>
                    <a:pt x="74" y="714"/>
                  </a:cubicBezTo>
                  <a:cubicBezTo>
                    <a:pt x="29" y="705"/>
                    <a:pt x="0" y="661"/>
                    <a:pt x="9" y="616"/>
                  </a:cubicBezTo>
                  <a:lnTo>
                    <a:pt x="136" y="0"/>
                  </a:lnTo>
                  <a:lnTo>
                    <a:pt x="306" y="0"/>
                  </a:lnTo>
                  <a:lnTo>
                    <a:pt x="173" y="649"/>
                  </a:lnTo>
                  <a:cubicBezTo>
                    <a:pt x="165" y="689"/>
                    <a:pt x="130" y="716"/>
                    <a:pt x="91" y="716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77">
              <a:extLst>
                <a:ext uri="{FF2B5EF4-FFF2-40B4-BE49-F238E27FC236}">
                  <a16:creationId xmlns:a16="http://schemas.microsoft.com/office/drawing/2014/main" id="{14CD6571-2F65-2645-A226-83DDF61A4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5813425"/>
              <a:ext cx="77788" cy="203200"/>
            </a:xfrm>
            <a:custGeom>
              <a:avLst/>
              <a:gdLst>
                <a:gd name="T0" fmla="*/ 290 w 381"/>
                <a:gd name="T1" fmla="*/ 990 h 990"/>
                <a:gd name="T2" fmla="*/ 209 w 381"/>
                <a:gd name="T3" fmla="*/ 925 h 990"/>
                <a:gd name="T4" fmla="*/ 0 w 381"/>
                <a:gd name="T5" fmla="*/ 0 h 990"/>
                <a:gd name="T6" fmla="*/ 172 w 381"/>
                <a:gd name="T7" fmla="*/ 6 h 990"/>
                <a:gd name="T8" fmla="*/ 371 w 381"/>
                <a:gd name="T9" fmla="*/ 888 h 990"/>
                <a:gd name="T10" fmla="*/ 308 w 381"/>
                <a:gd name="T11" fmla="*/ 988 h 990"/>
                <a:gd name="T12" fmla="*/ 290 w 381"/>
                <a:gd name="T13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990">
                  <a:moveTo>
                    <a:pt x="290" y="990"/>
                  </a:moveTo>
                  <a:cubicBezTo>
                    <a:pt x="252" y="990"/>
                    <a:pt x="217" y="963"/>
                    <a:pt x="209" y="925"/>
                  </a:cubicBezTo>
                  <a:lnTo>
                    <a:pt x="0" y="0"/>
                  </a:lnTo>
                  <a:cubicBezTo>
                    <a:pt x="58" y="2"/>
                    <a:pt x="115" y="4"/>
                    <a:pt x="172" y="6"/>
                  </a:cubicBezTo>
                  <a:lnTo>
                    <a:pt x="371" y="888"/>
                  </a:lnTo>
                  <a:cubicBezTo>
                    <a:pt x="381" y="933"/>
                    <a:pt x="353" y="978"/>
                    <a:pt x="308" y="988"/>
                  </a:cubicBezTo>
                  <a:cubicBezTo>
                    <a:pt x="302" y="989"/>
                    <a:pt x="296" y="990"/>
                    <a:pt x="290" y="99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78">
              <a:extLst>
                <a:ext uri="{FF2B5EF4-FFF2-40B4-BE49-F238E27FC236}">
                  <a16:creationId xmlns:a16="http://schemas.microsoft.com/office/drawing/2014/main" id="{7D001C57-6811-D749-841F-29DB09F5B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3350" y="5894388"/>
              <a:ext cx="58738" cy="122238"/>
            </a:xfrm>
            <a:custGeom>
              <a:avLst/>
              <a:gdLst>
                <a:gd name="T0" fmla="*/ 194 w 285"/>
                <a:gd name="T1" fmla="*/ 592 h 592"/>
                <a:gd name="T2" fmla="*/ 113 w 285"/>
                <a:gd name="T3" fmla="*/ 526 h 592"/>
                <a:gd name="T4" fmla="*/ 0 w 285"/>
                <a:gd name="T5" fmla="*/ 0 h 592"/>
                <a:gd name="T6" fmla="*/ 178 w 285"/>
                <a:gd name="T7" fmla="*/ 33 h 592"/>
                <a:gd name="T8" fmla="*/ 276 w 285"/>
                <a:gd name="T9" fmla="*/ 491 h 592"/>
                <a:gd name="T10" fmla="*/ 212 w 285"/>
                <a:gd name="T11" fmla="*/ 590 h 592"/>
                <a:gd name="T12" fmla="*/ 194 w 285"/>
                <a:gd name="T1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592">
                  <a:moveTo>
                    <a:pt x="194" y="592"/>
                  </a:moveTo>
                  <a:cubicBezTo>
                    <a:pt x="156" y="592"/>
                    <a:pt x="121" y="565"/>
                    <a:pt x="113" y="526"/>
                  </a:cubicBezTo>
                  <a:lnTo>
                    <a:pt x="0" y="0"/>
                  </a:lnTo>
                  <a:cubicBezTo>
                    <a:pt x="62" y="11"/>
                    <a:pt x="121" y="22"/>
                    <a:pt x="178" y="33"/>
                  </a:cubicBezTo>
                  <a:lnTo>
                    <a:pt x="276" y="491"/>
                  </a:lnTo>
                  <a:cubicBezTo>
                    <a:pt x="285" y="536"/>
                    <a:pt x="257" y="580"/>
                    <a:pt x="212" y="590"/>
                  </a:cubicBezTo>
                  <a:cubicBezTo>
                    <a:pt x="206" y="591"/>
                    <a:pt x="200" y="592"/>
                    <a:pt x="194" y="592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79">
              <a:extLst>
                <a:ext uri="{FF2B5EF4-FFF2-40B4-BE49-F238E27FC236}">
                  <a16:creationId xmlns:a16="http://schemas.microsoft.com/office/drawing/2014/main" id="{ED4D6D1F-8409-9E47-AC2B-F22C816EC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86450"/>
              <a:ext cx="177800" cy="92075"/>
            </a:xfrm>
            <a:custGeom>
              <a:avLst/>
              <a:gdLst>
                <a:gd name="T0" fmla="*/ 751 w 862"/>
                <a:gd name="T1" fmla="*/ 446 h 446"/>
                <a:gd name="T2" fmla="*/ 112 w 862"/>
                <a:gd name="T3" fmla="*/ 446 h 446"/>
                <a:gd name="T4" fmla="*/ 0 w 862"/>
                <a:gd name="T5" fmla="*/ 335 h 446"/>
                <a:gd name="T6" fmla="*/ 0 w 862"/>
                <a:gd name="T7" fmla="*/ 60 h 446"/>
                <a:gd name="T8" fmla="*/ 355 w 862"/>
                <a:gd name="T9" fmla="*/ 0 h 446"/>
                <a:gd name="T10" fmla="*/ 862 w 862"/>
                <a:gd name="T11" fmla="*/ 119 h 446"/>
                <a:gd name="T12" fmla="*/ 862 w 862"/>
                <a:gd name="T13" fmla="*/ 335 h 446"/>
                <a:gd name="T14" fmla="*/ 751 w 862"/>
                <a:gd name="T1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2" h="446">
                  <a:moveTo>
                    <a:pt x="751" y="446"/>
                  </a:moveTo>
                  <a:lnTo>
                    <a:pt x="112" y="446"/>
                  </a:lnTo>
                  <a:cubicBezTo>
                    <a:pt x="50" y="446"/>
                    <a:pt x="0" y="396"/>
                    <a:pt x="0" y="335"/>
                  </a:cubicBezTo>
                  <a:lnTo>
                    <a:pt x="0" y="60"/>
                  </a:lnTo>
                  <a:cubicBezTo>
                    <a:pt x="110" y="40"/>
                    <a:pt x="228" y="20"/>
                    <a:pt x="355" y="0"/>
                  </a:cubicBezTo>
                  <a:lnTo>
                    <a:pt x="862" y="119"/>
                  </a:lnTo>
                  <a:lnTo>
                    <a:pt x="862" y="335"/>
                  </a:lnTo>
                  <a:cubicBezTo>
                    <a:pt x="862" y="396"/>
                    <a:pt x="813" y="446"/>
                    <a:pt x="751" y="44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80">
              <a:extLst>
                <a:ext uri="{FF2B5EF4-FFF2-40B4-BE49-F238E27FC236}">
                  <a16:creationId xmlns:a16="http://schemas.microsoft.com/office/drawing/2014/main" id="{674C0EA2-E591-2843-A16D-64CDE04C7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68988"/>
              <a:ext cx="176213" cy="109538"/>
            </a:xfrm>
            <a:custGeom>
              <a:avLst/>
              <a:gdLst>
                <a:gd name="T0" fmla="*/ 751 w 862"/>
                <a:gd name="T1" fmla="*/ 528 h 528"/>
                <a:gd name="T2" fmla="*/ 111 w 862"/>
                <a:gd name="T3" fmla="*/ 528 h 528"/>
                <a:gd name="T4" fmla="*/ 0 w 862"/>
                <a:gd name="T5" fmla="*/ 417 h 528"/>
                <a:gd name="T6" fmla="*/ 0 w 862"/>
                <a:gd name="T7" fmla="*/ 0 h 528"/>
                <a:gd name="T8" fmla="*/ 862 w 862"/>
                <a:gd name="T9" fmla="*/ 0 h 528"/>
                <a:gd name="T10" fmla="*/ 0 w 862"/>
                <a:gd name="T11" fmla="*/ 0 h 528"/>
                <a:gd name="T12" fmla="*/ 862 w 862"/>
                <a:gd name="T13" fmla="*/ 201 h 528"/>
                <a:gd name="T14" fmla="*/ 862 w 862"/>
                <a:gd name="T15" fmla="*/ 417 h 528"/>
                <a:gd name="T16" fmla="*/ 751 w 862"/>
                <a:gd name="T17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528">
                  <a:moveTo>
                    <a:pt x="751" y="528"/>
                  </a:moveTo>
                  <a:lnTo>
                    <a:pt x="111" y="528"/>
                  </a:lnTo>
                  <a:cubicBezTo>
                    <a:pt x="50" y="528"/>
                    <a:pt x="0" y="478"/>
                    <a:pt x="0" y="417"/>
                  </a:cubicBezTo>
                  <a:lnTo>
                    <a:pt x="0" y="0"/>
                  </a:lnTo>
                  <a:lnTo>
                    <a:pt x="862" y="0"/>
                  </a:lnTo>
                  <a:lnTo>
                    <a:pt x="0" y="0"/>
                  </a:lnTo>
                  <a:lnTo>
                    <a:pt x="862" y="201"/>
                  </a:lnTo>
                  <a:lnTo>
                    <a:pt x="862" y="417"/>
                  </a:lnTo>
                  <a:cubicBezTo>
                    <a:pt x="862" y="478"/>
                    <a:pt x="813" y="528"/>
                    <a:pt x="751" y="52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82">
              <a:extLst>
                <a:ext uri="{FF2B5EF4-FFF2-40B4-BE49-F238E27FC236}">
                  <a16:creationId xmlns:a16="http://schemas.microsoft.com/office/drawing/2014/main" id="{E1166063-53FE-1447-92EF-C3CE57205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538" y="5872163"/>
              <a:ext cx="104775" cy="38100"/>
            </a:xfrm>
            <a:custGeom>
              <a:avLst/>
              <a:gdLst>
                <a:gd name="T0" fmla="*/ 507 w 507"/>
                <a:gd name="T1" fmla="*/ 189 h 189"/>
                <a:gd name="T2" fmla="*/ 0 w 507"/>
                <a:gd name="T3" fmla="*/ 70 h 189"/>
                <a:gd name="T4" fmla="*/ 507 w 507"/>
                <a:gd name="T5" fmla="*/ 0 h 189"/>
                <a:gd name="T6" fmla="*/ 507 w 507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189">
                  <a:moveTo>
                    <a:pt x="507" y="189"/>
                  </a:moveTo>
                  <a:lnTo>
                    <a:pt x="0" y="70"/>
                  </a:lnTo>
                  <a:cubicBezTo>
                    <a:pt x="157" y="46"/>
                    <a:pt x="326" y="23"/>
                    <a:pt x="507" y="0"/>
                  </a:cubicBezTo>
                  <a:lnTo>
                    <a:pt x="507" y="18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83">
              <a:extLst>
                <a:ext uri="{FF2B5EF4-FFF2-40B4-BE49-F238E27FC236}">
                  <a16:creationId xmlns:a16="http://schemas.microsoft.com/office/drawing/2014/main" id="{88224814-9FC3-944B-BAF4-FC88E7D91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68988"/>
              <a:ext cx="176213" cy="41275"/>
            </a:xfrm>
            <a:custGeom>
              <a:avLst/>
              <a:gdLst>
                <a:gd name="T0" fmla="*/ 111 w 111"/>
                <a:gd name="T1" fmla="*/ 26 h 26"/>
                <a:gd name="T2" fmla="*/ 0 w 111"/>
                <a:gd name="T3" fmla="*/ 0 h 26"/>
                <a:gd name="T4" fmla="*/ 111 w 111"/>
                <a:gd name="T5" fmla="*/ 0 h 26"/>
                <a:gd name="T6" fmla="*/ 111 w 111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26">
                  <a:moveTo>
                    <a:pt x="111" y="26"/>
                  </a:moveTo>
                  <a:lnTo>
                    <a:pt x="0" y="0"/>
                  </a:lnTo>
                  <a:lnTo>
                    <a:pt x="111" y="0"/>
                  </a:lnTo>
                  <a:lnTo>
                    <a:pt x="111" y="2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0" name="Freeform 6">
            <a:extLst>
              <a:ext uri="{FF2B5EF4-FFF2-40B4-BE49-F238E27FC236}">
                <a16:creationId xmlns:a16="http://schemas.microsoft.com/office/drawing/2014/main" id="{1AC46187-7E12-4F4E-A8FD-FF68FC47DE9F}"/>
              </a:ext>
            </a:extLst>
          </p:cNvPr>
          <p:cNvSpPr>
            <a:spLocks/>
          </p:cNvSpPr>
          <p:nvPr/>
        </p:nvSpPr>
        <p:spPr bwMode="auto">
          <a:xfrm>
            <a:off x="11139345" y="455558"/>
            <a:ext cx="690563" cy="690563"/>
          </a:xfrm>
          <a:custGeom>
            <a:avLst/>
            <a:gdLst>
              <a:gd name="T0" fmla="*/ 2683 w 2834"/>
              <a:gd name="T1" fmla="*/ 1386 h 2833"/>
              <a:gd name="T2" fmla="*/ 2269 w 2834"/>
              <a:gd name="T3" fmla="*/ 1006 h 2833"/>
              <a:gd name="T4" fmla="*/ 2628 w 2834"/>
              <a:gd name="T5" fmla="*/ 836 h 2833"/>
              <a:gd name="T6" fmla="*/ 2526 w 2834"/>
              <a:gd name="T7" fmla="*/ 658 h 2833"/>
              <a:gd name="T8" fmla="*/ 2199 w 2834"/>
              <a:gd name="T9" fmla="*/ 884 h 2833"/>
              <a:gd name="T10" fmla="*/ 2077 w 2834"/>
              <a:gd name="T11" fmla="*/ 336 h 2833"/>
              <a:gd name="T12" fmla="*/ 2125 w 2834"/>
              <a:gd name="T13" fmla="*/ 190 h 2833"/>
              <a:gd name="T14" fmla="*/ 2023 w 2834"/>
              <a:gd name="T15" fmla="*/ 305 h 2833"/>
              <a:gd name="T16" fmla="*/ 1487 w 2834"/>
              <a:gd name="T17" fmla="*/ 474 h 2833"/>
              <a:gd name="T18" fmla="*/ 1520 w 2834"/>
              <a:gd name="T19" fmla="*/ 77 h 2833"/>
              <a:gd name="T20" fmla="*/ 1314 w 2834"/>
              <a:gd name="T21" fmla="*/ 77 h 2833"/>
              <a:gd name="T22" fmla="*/ 1347 w 2834"/>
              <a:gd name="T23" fmla="*/ 474 h 2833"/>
              <a:gd name="T24" fmla="*/ 811 w 2834"/>
              <a:gd name="T25" fmla="*/ 305 h 2833"/>
              <a:gd name="T26" fmla="*/ 709 w 2834"/>
              <a:gd name="T27" fmla="*/ 190 h 2833"/>
              <a:gd name="T28" fmla="*/ 757 w 2834"/>
              <a:gd name="T29" fmla="*/ 336 h 2833"/>
              <a:gd name="T30" fmla="*/ 635 w 2834"/>
              <a:gd name="T31" fmla="*/ 884 h 2833"/>
              <a:gd name="T32" fmla="*/ 308 w 2834"/>
              <a:gd name="T33" fmla="*/ 658 h 2833"/>
              <a:gd name="T34" fmla="*/ 206 w 2834"/>
              <a:gd name="T35" fmla="*/ 836 h 2833"/>
              <a:gd name="T36" fmla="*/ 565 w 2834"/>
              <a:gd name="T37" fmla="*/ 1006 h 2833"/>
              <a:gd name="T38" fmla="*/ 151 w 2834"/>
              <a:gd name="T39" fmla="*/ 1386 h 2833"/>
              <a:gd name="T40" fmla="*/ 0 w 2834"/>
              <a:gd name="T41" fmla="*/ 1417 h 2833"/>
              <a:gd name="T42" fmla="*/ 151 w 2834"/>
              <a:gd name="T43" fmla="*/ 1448 h 2833"/>
              <a:gd name="T44" fmla="*/ 565 w 2834"/>
              <a:gd name="T45" fmla="*/ 1827 h 2833"/>
              <a:gd name="T46" fmla="*/ 206 w 2834"/>
              <a:gd name="T47" fmla="*/ 1998 h 2833"/>
              <a:gd name="T48" fmla="*/ 308 w 2834"/>
              <a:gd name="T49" fmla="*/ 2175 h 2833"/>
              <a:gd name="T50" fmla="*/ 635 w 2834"/>
              <a:gd name="T51" fmla="*/ 1949 h 2833"/>
              <a:gd name="T52" fmla="*/ 757 w 2834"/>
              <a:gd name="T53" fmla="*/ 2498 h 2833"/>
              <a:gd name="T54" fmla="*/ 709 w 2834"/>
              <a:gd name="T55" fmla="*/ 2644 h 2833"/>
              <a:gd name="T56" fmla="*/ 811 w 2834"/>
              <a:gd name="T57" fmla="*/ 2529 h 2833"/>
              <a:gd name="T58" fmla="*/ 1347 w 2834"/>
              <a:gd name="T59" fmla="*/ 2359 h 2833"/>
              <a:gd name="T60" fmla="*/ 1314 w 2834"/>
              <a:gd name="T61" fmla="*/ 2756 h 2833"/>
              <a:gd name="T62" fmla="*/ 1520 w 2834"/>
              <a:gd name="T63" fmla="*/ 2756 h 2833"/>
              <a:gd name="T64" fmla="*/ 1487 w 2834"/>
              <a:gd name="T65" fmla="*/ 2359 h 2833"/>
              <a:gd name="T66" fmla="*/ 2023 w 2834"/>
              <a:gd name="T67" fmla="*/ 2529 h 2833"/>
              <a:gd name="T68" fmla="*/ 2125 w 2834"/>
              <a:gd name="T69" fmla="*/ 2644 h 2833"/>
              <a:gd name="T70" fmla="*/ 2077 w 2834"/>
              <a:gd name="T71" fmla="*/ 2498 h 2833"/>
              <a:gd name="T72" fmla="*/ 2199 w 2834"/>
              <a:gd name="T73" fmla="*/ 1949 h 2833"/>
              <a:gd name="T74" fmla="*/ 2526 w 2834"/>
              <a:gd name="T75" fmla="*/ 2175 h 2833"/>
              <a:gd name="T76" fmla="*/ 2628 w 2834"/>
              <a:gd name="T77" fmla="*/ 1998 h 2833"/>
              <a:gd name="T78" fmla="*/ 2269 w 2834"/>
              <a:gd name="T79" fmla="*/ 1827 h 2833"/>
              <a:gd name="T80" fmla="*/ 2683 w 2834"/>
              <a:gd name="T81" fmla="*/ 1448 h 2833"/>
              <a:gd name="T82" fmla="*/ 2834 w 2834"/>
              <a:gd name="T83" fmla="*/ 1417 h 2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34" h="2833">
                <a:moveTo>
                  <a:pt x="2757" y="1314"/>
                </a:moveTo>
                <a:cubicBezTo>
                  <a:pt x="2722" y="1314"/>
                  <a:pt x="2693" y="1344"/>
                  <a:pt x="2683" y="1386"/>
                </a:cubicBezTo>
                <a:cubicBezTo>
                  <a:pt x="2574" y="1389"/>
                  <a:pt x="2465" y="1376"/>
                  <a:pt x="2360" y="1346"/>
                </a:cubicBezTo>
                <a:cubicBezTo>
                  <a:pt x="2351" y="1225"/>
                  <a:pt x="2319" y="1110"/>
                  <a:pt x="2269" y="1006"/>
                </a:cubicBezTo>
                <a:cubicBezTo>
                  <a:pt x="2345" y="928"/>
                  <a:pt x="2433" y="862"/>
                  <a:pt x="2529" y="810"/>
                </a:cubicBezTo>
                <a:cubicBezTo>
                  <a:pt x="2559" y="841"/>
                  <a:pt x="2599" y="853"/>
                  <a:pt x="2628" y="836"/>
                </a:cubicBezTo>
                <a:cubicBezTo>
                  <a:pt x="2665" y="815"/>
                  <a:pt x="2672" y="757"/>
                  <a:pt x="2644" y="708"/>
                </a:cubicBezTo>
                <a:cubicBezTo>
                  <a:pt x="2616" y="659"/>
                  <a:pt x="2563" y="637"/>
                  <a:pt x="2526" y="658"/>
                </a:cubicBezTo>
                <a:cubicBezTo>
                  <a:pt x="2496" y="675"/>
                  <a:pt x="2486" y="716"/>
                  <a:pt x="2498" y="757"/>
                </a:cubicBezTo>
                <a:cubicBezTo>
                  <a:pt x="2405" y="814"/>
                  <a:pt x="2304" y="857"/>
                  <a:pt x="2199" y="884"/>
                </a:cubicBezTo>
                <a:cubicBezTo>
                  <a:pt x="2132" y="787"/>
                  <a:pt x="2047" y="702"/>
                  <a:pt x="1949" y="635"/>
                </a:cubicBezTo>
                <a:cubicBezTo>
                  <a:pt x="1976" y="530"/>
                  <a:pt x="2019" y="428"/>
                  <a:pt x="2077" y="336"/>
                </a:cubicBezTo>
                <a:cubicBezTo>
                  <a:pt x="2118" y="348"/>
                  <a:pt x="2159" y="338"/>
                  <a:pt x="2176" y="308"/>
                </a:cubicBezTo>
                <a:cubicBezTo>
                  <a:pt x="2197" y="271"/>
                  <a:pt x="2174" y="218"/>
                  <a:pt x="2125" y="190"/>
                </a:cubicBezTo>
                <a:cubicBezTo>
                  <a:pt x="2076" y="161"/>
                  <a:pt x="2019" y="168"/>
                  <a:pt x="1998" y="205"/>
                </a:cubicBezTo>
                <a:cubicBezTo>
                  <a:pt x="1981" y="235"/>
                  <a:pt x="1992" y="275"/>
                  <a:pt x="2023" y="305"/>
                </a:cubicBezTo>
                <a:cubicBezTo>
                  <a:pt x="1972" y="401"/>
                  <a:pt x="1906" y="489"/>
                  <a:pt x="1828" y="565"/>
                </a:cubicBezTo>
                <a:cubicBezTo>
                  <a:pt x="1724" y="515"/>
                  <a:pt x="1609" y="483"/>
                  <a:pt x="1487" y="474"/>
                </a:cubicBezTo>
                <a:cubicBezTo>
                  <a:pt x="1458" y="369"/>
                  <a:pt x="1445" y="260"/>
                  <a:pt x="1448" y="150"/>
                </a:cubicBezTo>
                <a:cubicBezTo>
                  <a:pt x="1490" y="141"/>
                  <a:pt x="1520" y="111"/>
                  <a:pt x="1520" y="77"/>
                </a:cubicBezTo>
                <a:cubicBezTo>
                  <a:pt x="1520" y="35"/>
                  <a:pt x="1474" y="0"/>
                  <a:pt x="1417" y="0"/>
                </a:cubicBezTo>
                <a:cubicBezTo>
                  <a:pt x="1360" y="0"/>
                  <a:pt x="1314" y="35"/>
                  <a:pt x="1314" y="77"/>
                </a:cubicBezTo>
                <a:cubicBezTo>
                  <a:pt x="1314" y="111"/>
                  <a:pt x="1344" y="141"/>
                  <a:pt x="1386" y="150"/>
                </a:cubicBezTo>
                <a:cubicBezTo>
                  <a:pt x="1390" y="260"/>
                  <a:pt x="1376" y="369"/>
                  <a:pt x="1347" y="474"/>
                </a:cubicBezTo>
                <a:cubicBezTo>
                  <a:pt x="1226" y="483"/>
                  <a:pt x="1111" y="515"/>
                  <a:pt x="1006" y="565"/>
                </a:cubicBezTo>
                <a:cubicBezTo>
                  <a:pt x="928" y="489"/>
                  <a:pt x="862" y="401"/>
                  <a:pt x="811" y="305"/>
                </a:cubicBezTo>
                <a:cubicBezTo>
                  <a:pt x="842" y="275"/>
                  <a:pt x="853" y="235"/>
                  <a:pt x="836" y="205"/>
                </a:cubicBezTo>
                <a:cubicBezTo>
                  <a:pt x="815" y="168"/>
                  <a:pt x="758" y="161"/>
                  <a:pt x="709" y="190"/>
                </a:cubicBezTo>
                <a:cubicBezTo>
                  <a:pt x="660" y="218"/>
                  <a:pt x="637" y="271"/>
                  <a:pt x="658" y="308"/>
                </a:cubicBezTo>
                <a:cubicBezTo>
                  <a:pt x="676" y="338"/>
                  <a:pt x="716" y="348"/>
                  <a:pt x="757" y="336"/>
                </a:cubicBezTo>
                <a:cubicBezTo>
                  <a:pt x="815" y="428"/>
                  <a:pt x="858" y="530"/>
                  <a:pt x="885" y="635"/>
                </a:cubicBezTo>
                <a:cubicBezTo>
                  <a:pt x="787" y="702"/>
                  <a:pt x="702" y="787"/>
                  <a:pt x="635" y="884"/>
                </a:cubicBezTo>
                <a:cubicBezTo>
                  <a:pt x="530" y="857"/>
                  <a:pt x="429" y="814"/>
                  <a:pt x="336" y="757"/>
                </a:cubicBezTo>
                <a:cubicBezTo>
                  <a:pt x="348" y="716"/>
                  <a:pt x="338" y="675"/>
                  <a:pt x="308" y="658"/>
                </a:cubicBezTo>
                <a:cubicBezTo>
                  <a:pt x="271" y="637"/>
                  <a:pt x="219" y="659"/>
                  <a:pt x="190" y="708"/>
                </a:cubicBezTo>
                <a:cubicBezTo>
                  <a:pt x="162" y="757"/>
                  <a:pt x="169" y="815"/>
                  <a:pt x="206" y="836"/>
                </a:cubicBezTo>
                <a:cubicBezTo>
                  <a:pt x="235" y="853"/>
                  <a:pt x="276" y="841"/>
                  <a:pt x="305" y="810"/>
                </a:cubicBezTo>
                <a:cubicBezTo>
                  <a:pt x="401" y="862"/>
                  <a:pt x="489" y="928"/>
                  <a:pt x="565" y="1006"/>
                </a:cubicBezTo>
                <a:cubicBezTo>
                  <a:pt x="515" y="1110"/>
                  <a:pt x="483" y="1225"/>
                  <a:pt x="474" y="1346"/>
                </a:cubicBezTo>
                <a:cubicBezTo>
                  <a:pt x="369" y="1376"/>
                  <a:pt x="260" y="1389"/>
                  <a:pt x="151" y="1386"/>
                </a:cubicBezTo>
                <a:cubicBezTo>
                  <a:pt x="141" y="1344"/>
                  <a:pt x="112" y="1314"/>
                  <a:pt x="77" y="1314"/>
                </a:cubicBezTo>
                <a:cubicBezTo>
                  <a:pt x="35" y="1314"/>
                  <a:pt x="0" y="1360"/>
                  <a:pt x="0" y="1417"/>
                </a:cubicBezTo>
                <a:cubicBezTo>
                  <a:pt x="0" y="1473"/>
                  <a:pt x="35" y="1519"/>
                  <a:pt x="77" y="1519"/>
                </a:cubicBezTo>
                <a:cubicBezTo>
                  <a:pt x="112" y="1519"/>
                  <a:pt x="141" y="1489"/>
                  <a:pt x="151" y="1448"/>
                </a:cubicBezTo>
                <a:cubicBezTo>
                  <a:pt x="260" y="1444"/>
                  <a:pt x="369" y="1458"/>
                  <a:pt x="474" y="1487"/>
                </a:cubicBezTo>
                <a:cubicBezTo>
                  <a:pt x="483" y="1608"/>
                  <a:pt x="515" y="1723"/>
                  <a:pt x="565" y="1827"/>
                </a:cubicBezTo>
                <a:cubicBezTo>
                  <a:pt x="489" y="1905"/>
                  <a:pt x="401" y="1971"/>
                  <a:pt x="305" y="2023"/>
                </a:cubicBezTo>
                <a:cubicBezTo>
                  <a:pt x="276" y="1992"/>
                  <a:pt x="235" y="1980"/>
                  <a:pt x="206" y="1998"/>
                </a:cubicBezTo>
                <a:cubicBezTo>
                  <a:pt x="169" y="2019"/>
                  <a:pt x="162" y="2076"/>
                  <a:pt x="190" y="2125"/>
                </a:cubicBezTo>
                <a:cubicBezTo>
                  <a:pt x="219" y="2174"/>
                  <a:pt x="271" y="2197"/>
                  <a:pt x="308" y="2175"/>
                </a:cubicBezTo>
                <a:cubicBezTo>
                  <a:pt x="338" y="2158"/>
                  <a:pt x="348" y="2118"/>
                  <a:pt x="336" y="2077"/>
                </a:cubicBezTo>
                <a:cubicBezTo>
                  <a:pt x="429" y="2019"/>
                  <a:pt x="530" y="1976"/>
                  <a:pt x="635" y="1949"/>
                </a:cubicBezTo>
                <a:cubicBezTo>
                  <a:pt x="702" y="2047"/>
                  <a:pt x="787" y="2131"/>
                  <a:pt x="885" y="2198"/>
                </a:cubicBezTo>
                <a:cubicBezTo>
                  <a:pt x="858" y="2304"/>
                  <a:pt x="815" y="2405"/>
                  <a:pt x="757" y="2498"/>
                </a:cubicBezTo>
                <a:cubicBezTo>
                  <a:pt x="716" y="2486"/>
                  <a:pt x="676" y="2496"/>
                  <a:pt x="658" y="2526"/>
                </a:cubicBezTo>
                <a:cubicBezTo>
                  <a:pt x="637" y="2562"/>
                  <a:pt x="660" y="2615"/>
                  <a:pt x="709" y="2644"/>
                </a:cubicBezTo>
                <a:cubicBezTo>
                  <a:pt x="758" y="2672"/>
                  <a:pt x="815" y="2665"/>
                  <a:pt x="836" y="2628"/>
                </a:cubicBezTo>
                <a:cubicBezTo>
                  <a:pt x="853" y="2598"/>
                  <a:pt x="842" y="2558"/>
                  <a:pt x="811" y="2529"/>
                </a:cubicBezTo>
                <a:cubicBezTo>
                  <a:pt x="862" y="2433"/>
                  <a:pt x="928" y="2345"/>
                  <a:pt x="1006" y="2269"/>
                </a:cubicBezTo>
                <a:cubicBezTo>
                  <a:pt x="1111" y="2319"/>
                  <a:pt x="1226" y="2350"/>
                  <a:pt x="1347" y="2359"/>
                </a:cubicBezTo>
                <a:cubicBezTo>
                  <a:pt x="1376" y="2465"/>
                  <a:pt x="1390" y="2574"/>
                  <a:pt x="1386" y="2683"/>
                </a:cubicBezTo>
                <a:cubicBezTo>
                  <a:pt x="1344" y="2693"/>
                  <a:pt x="1314" y="2722"/>
                  <a:pt x="1314" y="2756"/>
                </a:cubicBezTo>
                <a:cubicBezTo>
                  <a:pt x="1314" y="2799"/>
                  <a:pt x="1360" y="2833"/>
                  <a:pt x="1417" y="2833"/>
                </a:cubicBezTo>
                <a:cubicBezTo>
                  <a:pt x="1474" y="2833"/>
                  <a:pt x="1520" y="2799"/>
                  <a:pt x="1520" y="2756"/>
                </a:cubicBezTo>
                <a:cubicBezTo>
                  <a:pt x="1520" y="2722"/>
                  <a:pt x="1490" y="2693"/>
                  <a:pt x="1448" y="2683"/>
                </a:cubicBezTo>
                <a:cubicBezTo>
                  <a:pt x="1445" y="2574"/>
                  <a:pt x="1458" y="2465"/>
                  <a:pt x="1487" y="2359"/>
                </a:cubicBezTo>
                <a:cubicBezTo>
                  <a:pt x="1609" y="2350"/>
                  <a:pt x="1724" y="2319"/>
                  <a:pt x="1828" y="2269"/>
                </a:cubicBezTo>
                <a:cubicBezTo>
                  <a:pt x="1906" y="2345"/>
                  <a:pt x="1972" y="2433"/>
                  <a:pt x="2023" y="2529"/>
                </a:cubicBezTo>
                <a:cubicBezTo>
                  <a:pt x="1992" y="2558"/>
                  <a:pt x="1981" y="2598"/>
                  <a:pt x="1998" y="2628"/>
                </a:cubicBezTo>
                <a:cubicBezTo>
                  <a:pt x="2019" y="2665"/>
                  <a:pt x="2076" y="2672"/>
                  <a:pt x="2125" y="2644"/>
                </a:cubicBezTo>
                <a:cubicBezTo>
                  <a:pt x="2174" y="2615"/>
                  <a:pt x="2197" y="2562"/>
                  <a:pt x="2176" y="2526"/>
                </a:cubicBezTo>
                <a:cubicBezTo>
                  <a:pt x="2159" y="2496"/>
                  <a:pt x="2118" y="2486"/>
                  <a:pt x="2077" y="2498"/>
                </a:cubicBezTo>
                <a:cubicBezTo>
                  <a:pt x="2019" y="2405"/>
                  <a:pt x="1976" y="2304"/>
                  <a:pt x="1949" y="2198"/>
                </a:cubicBezTo>
                <a:cubicBezTo>
                  <a:pt x="2047" y="2131"/>
                  <a:pt x="2132" y="2047"/>
                  <a:pt x="2199" y="1949"/>
                </a:cubicBezTo>
                <a:cubicBezTo>
                  <a:pt x="2304" y="1976"/>
                  <a:pt x="2405" y="2019"/>
                  <a:pt x="2498" y="2077"/>
                </a:cubicBezTo>
                <a:cubicBezTo>
                  <a:pt x="2486" y="2118"/>
                  <a:pt x="2496" y="2158"/>
                  <a:pt x="2526" y="2175"/>
                </a:cubicBezTo>
                <a:cubicBezTo>
                  <a:pt x="2563" y="2197"/>
                  <a:pt x="2616" y="2174"/>
                  <a:pt x="2644" y="2125"/>
                </a:cubicBezTo>
                <a:cubicBezTo>
                  <a:pt x="2672" y="2076"/>
                  <a:pt x="2665" y="2019"/>
                  <a:pt x="2628" y="1998"/>
                </a:cubicBezTo>
                <a:cubicBezTo>
                  <a:pt x="2599" y="1980"/>
                  <a:pt x="2559" y="1992"/>
                  <a:pt x="2529" y="2023"/>
                </a:cubicBezTo>
                <a:cubicBezTo>
                  <a:pt x="2433" y="1971"/>
                  <a:pt x="2345" y="1905"/>
                  <a:pt x="2269" y="1827"/>
                </a:cubicBezTo>
                <a:cubicBezTo>
                  <a:pt x="2319" y="1723"/>
                  <a:pt x="2351" y="1608"/>
                  <a:pt x="2360" y="1487"/>
                </a:cubicBezTo>
                <a:cubicBezTo>
                  <a:pt x="2465" y="1458"/>
                  <a:pt x="2574" y="1444"/>
                  <a:pt x="2683" y="1448"/>
                </a:cubicBezTo>
                <a:cubicBezTo>
                  <a:pt x="2693" y="1489"/>
                  <a:pt x="2722" y="1519"/>
                  <a:pt x="2757" y="1519"/>
                </a:cubicBezTo>
                <a:cubicBezTo>
                  <a:pt x="2799" y="1519"/>
                  <a:pt x="2834" y="1473"/>
                  <a:pt x="2834" y="1417"/>
                </a:cubicBezTo>
                <a:cubicBezTo>
                  <a:pt x="2834" y="1360"/>
                  <a:pt x="2799" y="1314"/>
                  <a:pt x="2757" y="131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1" name="Freeform 7">
            <a:extLst>
              <a:ext uri="{FF2B5EF4-FFF2-40B4-BE49-F238E27FC236}">
                <a16:creationId xmlns:a16="http://schemas.microsoft.com/office/drawing/2014/main" id="{7E6D84D9-A306-BF46-BF25-EFDC19351496}"/>
              </a:ext>
            </a:extLst>
          </p:cNvPr>
          <p:cNvSpPr>
            <a:spLocks/>
          </p:cNvSpPr>
          <p:nvPr/>
        </p:nvSpPr>
        <p:spPr bwMode="auto">
          <a:xfrm>
            <a:off x="2864779" y="163513"/>
            <a:ext cx="1046163" cy="1047750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2" name="Freeform 8">
            <a:extLst>
              <a:ext uri="{FF2B5EF4-FFF2-40B4-BE49-F238E27FC236}">
                <a16:creationId xmlns:a16="http://schemas.microsoft.com/office/drawing/2014/main" id="{D80D708A-E33C-424B-AD9B-085EAA753127}"/>
              </a:ext>
            </a:extLst>
          </p:cNvPr>
          <p:cNvSpPr>
            <a:spLocks/>
          </p:cNvSpPr>
          <p:nvPr/>
        </p:nvSpPr>
        <p:spPr bwMode="auto">
          <a:xfrm>
            <a:off x="524148" y="341312"/>
            <a:ext cx="811213" cy="812800"/>
          </a:xfrm>
          <a:custGeom>
            <a:avLst/>
            <a:gdLst>
              <a:gd name="T0" fmla="*/ 3156 w 3333"/>
              <a:gd name="T1" fmla="*/ 1630 h 3333"/>
              <a:gd name="T2" fmla="*/ 2668 w 3333"/>
              <a:gd name="T3" fmla="*/ 1183 h 3333"/>
              <a:gd name="T4" fmla="*/ 3092 w 3333"/>
              <a:gd name="T5" fmla="*/ 983 h 3333"/>
              <a:gd name="T6" fmla="*/ 2971 w 3333"/>
              <a:gd name="T7" fmla="*/ 774 h 3333"/>
              <a:gd name="T8" fmla="*/ 2586 w 3333"/>
              <a:gd name="T9" fmla="*/ 1040 h 3333"/>
              <a:gd name="T10" fmla="*/ 2443 w 3333"/>
              <a:gd name="T11" fmla="*/ 395 h 3333"/>
              <a:gd name="T12" fmla="*/ 2500 w 3333"/>
              <a:gd name="T13" fmla="*/ 223 h 3333"/>
              <a:gd name="T14" fmla="*/ 2380 w 3333"/>
              <a:gd name="T15" fmla="*/ 358 h 3333"/>
              <a:gd name="T16" fmla="*/ 1749 w 3333"/>
              <a:gd name="T17" fmla="*/ 557 h 3333"/>
              <a:gd name="T18" fmla="*/ 1787 w 3333"/>
              <a:gd name="T19" fmla="*/ 90 h 3333"/>
              <a:gd name="T20" fmla="*/ 1546 w 3333"/>
              <a:gd name="T21" fmla="*/ 90 h 3333"/>
              <a:gd name="T22" fmla="*/ 1584 w 3333"/>
              <a:gd name="T23" fmla="*/ 557 h 3333"/>
              <a:gd name="T24" fmla="*/ 953 w 3333"/>
              <a:gd name="T25" fmla="*/ 358 h 3333"/>
              <a:gd name="T26" fmla="*/ 833 w 3333"/>
              <a:gd name="T27" fmla="*/ 223 h 3333"/>
              <a:gd name="T28" fmla="*/ 890 w 3333"/>
              <a:gd name="T29" fmla="*/ 395 h 3333"/>
              <a:gd name="T30" fmla="*/ 747 w 3333"/>
              <a:gd name="T31" fmla="*/ 1040 h 3333"/>
              <a:gd name="T32" fmla="*/ 362 w 3333"/>
              <a:gd name="T33" fmla="*/ 774 h 3333"/>
              <a:gd name="T34" fmla="*/ 241 w 3333"/>
              <a:gd name="T35" fmla="*/ 983 h 3333"/>
              <a:gd name="T36" fmla="*/ 664 w 3333"/>
              <a:gd name="T37" fmla="*/ 1183 h 3333"/>
              <a:gd name="T38" fmla="*/ 177 w 3333"/>
              <a:gd name="T39" fmla="*/ 1630 h 3333"/>
              <a:gd name="T40" fmla="*/ 0 w 3333"/>
              <a:gd name="T41" fmla="*/ 1666 h 3333"/>
              <a:gd name="T42" fmla="*/ 177 w 3333"/>
              <a:gd name="T43" fmla="*/ 1703 h 3333"/>
              <a:gd name="T44" fmla="*/ 664 w 3333"/>
              <a:gd name="T45" fmla="*/ 2150 h 3333"/>
              <a:gd name="T46" fmla="*/ 241 w 3333"/>
              <a:gd name="T47" fmla="*/ 2350 h 3333"/>
              <a:gd name="T48" fmla="*/ 362 w 3333"/>
              <a:gd name="T49" fmla="*/ 2559 h 3333"/>
              <a:gd name="T50" fmla="*/ 747 w 3333"/>
              <a:gd name="T51" fmla="*/ 2293 h 3333"/>
              <a:gd name="T52" fmla="*/ 890 w 3333"/>
              <a:gd name="T53" fmla="*/ 2938 h 3333"/>
              <a:gd name="T54" fmla="*/ 833 w 3333"/>
              <a:gd name="T55" fmla="*/ 3110 h 3333"/>
              <a:gd name="T56" fmla="*/ 953 w 3333"/>
              <a:gd name="T57" fmla="*/ 2975 h 3333"/>
              <a:gd name="T58" fmla="*/ 1584 w 3333"/>
              <a:gd name="T59" fmla="*/ 2775 h 3333"/>
              <a:gd name="T60" fmla="*/ 1546 w 3333"/>
              <a:gd name="T61" fmla="*/ 3242 h 3333"/>
              <a:gd name="T62" fmla="*/ 1787 w 3333"/>
              <a:gd name="T63" fmla="*/ 3242 h 3333"/>
              <a:gd name="T64" fmla="*/ 1749 w 3333"/>
              <a:gd name="T65" fmla="*/ 2775 h 3333"/>
              <a:gd name="T66" fmla="*/ 2380 w 3333"/>
              <a:gd name="T67" fmla="*/ 2975 h 3333"/>
              <a:gd name="T68" fmla="*/ 2500 w 3333"/>
              <a:gd name="T69" fmla="*/ 3110 h 3333"/>
              <a:gd name="T70" fmla="*/ 2443 w 3333"/>
              <a:gd name="T71" fmla="*/ 2938 h 3333"/>
              <a:gd name="T72" fmla="*/ 2586 w 3333"/>
              <a:gd name="T73" fmla="*/ 2293 h 3333"/>
              <a:gd name="T74" fmla="*/ 2971 w 3333"/>
              <a:gd name="T75" fmla="*/ 2559 h 3333"/>
              <a:gd name="T76" fmla="*/ 3092 w 3333"/>
              <a:gd name="T77" fmla="*/ 2350 h 3333"/>
              <a:gd name="T78" fmla="*/ 2668 w 3333"/>
              <a:gd name="T79" fmla="*/ 2150 h 3333"/>
              <a:gd name="T80" fmla="*/ 3156 w 3333"/>
              <a:gd name="T81" fmla="*/ 1703 h 3333"/>
              <a:gd name="T82" fmla="*/ 3333 w 3333"/>
              <a:gd name="T83" fmla="*/ 1666 h 3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333" h="3333">
                <a:moveTo>
                  <a:pt x="3242" y="1546"/>
                </a:moveTo>
                <a:cubicBezTo>
                  <a:pt x="3202" y="1546"/>
                  <a:pt x="3168" y="1581"/>
                  <a:pt x="3156" y="1630"/>
                </a:cubicBezTo>
                <a:cubicBezTo>
                  <a:pt x="3027" y="1634"/>
                  <a:pt x="2899" y="1618"/>
                  <a:pt x="2775" y="1584"/>
                </a:cubicBezTo>
                <a:cubicBezTo>
                  <a:pt x="2765" y="1441"/>
                  <a:pt x="2728" y="1306"/>
                  <a:pt x="2668" y="1183"/>
                </a:cubicBezTo>
                <a:cubicBezTo>
                  <a:pt x="2758" y="1091"/>
                  <a:pt x="2861" y="1014"/>
                  <a:pt x="2975" y="953"/>
                </a:cubicBezTo>
                <a:cubicBezTo>
                  <a:pt x="3009" y="990"/>
                  <a:pt x="3057" y="1003"/>
                  <a:pt x="3092" y="983"/>
                </a:cubicBezTo>
                <a:cubicBezTo>
                  <a:pt x="3135" y="958"/>
                  <a:pt x="3143" y="891"/>
                  <a:pt x="3110" y="833"/>
                </a:cubicBezTo>
                <a:cubicBezTo>
                  <a:pt x="3076" y="775"/>
                  <a:pt x="3014" y="749"/>
                  <a:pt x="2971" y="774"/>
                </a:cubicBezTo>
                <a:cubicBezTo>
                  <a:pt x="2936" y="794"/>
                  <a:pt x="2924" y="842"/>
                  <a:pt x="2938" y="890"/>
                </a:cubicBezTo>
                <a:cubicBezTo>
                  <a:pt x="2829" y="958"/>
                  <a:pt x="2710" y="1008"/>
                  <a:pt x="2586" y="1040"/>
                </a:cubicBezTo>
                <a:cubicBezTo>
                  <a:pt x="2507" y="925"/>
                  <a:pt x="2408" y="826"/>
                  <a:pt x="2293" y="747"/>
                </a:cubicBezTo>
                <a:cubicBezTo>
                  <a:pt x="2324" y="623"/>
                  <a:pt x="2375" y="504"/>
                  <a:pt x="2443" y="395"/>
                </a:cubicBezTo>
                <a:cubicBezTo>
                  <a:pt x="2491" y="409"/>
                  <a:pt x="2539" y="397"/>
                  <a:pt x="2559" y="362"/>
                </a:cubicBezTo>
                <a:cubicBezTo>
                  <a:pt x="2584" y="319"/>
                  <a:pt x="2557" y="256"/>
                  <a:pt x="2500" y="223"/>
                </a:cubicBezTo>
                <a:cubicBezTo>
                  <a:pt x="2442" y="190"/>
                  <a:pt x="2375" y="198"/>
                  <a:pt x="2350" y="241"/>
                </a:cubicBezTo>
                <a:cubicBezTo>
                  <a:pt x="2330" y="276"/>
                  <a:pt x="2343" y="323"/>
                  <a:pt x="2380" y="358"/>
                </a:cubicBezTo>
                <a:cubicBezTo>
                  <a:pt x="2319" y="471"/>
                  <a:pt x="2241" y="574"/>
                  <a:pt x="2150" y="664"/>
                </a:cubicBezTo>
                <a:cubicBezTo>
                  <a:pt x="2027" y="605"/>
                  <a:pt x="1892" y="568"/>
                  <a:pt x="1749" y="557"/>
                </a:cubicBezTo>
                <a:cubicBezTo>
                  <a:pt x="1714" y="434"/>
                  <a:pt x="1699" y="305"/>
                  <a:pt x="1703" y="177"/>
                </a:cubicBezTo>
                <a:cubicBezTo>
                  <a:pt x="1752" y="165"/>
                  <a:pt x="1787" y="131"/>
                  <a:pt x="1787" y="90"/>
                </a:cubicBezTo>
                <a:cubicBezTo>
                  <a:pt x="1787" y="40"/>
                  <a:pt x="1733" y="0"/>
                  <a:pt x="1666" y="0"/>
                </a:cubicBezTo>
                <a:cubicBezTo>
                  <a:pt x="1600" y="0"/>
                  <a:pt x="1546" y="40"/>
                  <a:pt x="1546" y="90"/>
                </a:cubicBezTo>
                <a:cubicBezTo>
                  <a:pt x="1546" y="131"/>
                  <a:pt x="1581" y="165"/>
                  <a:pt x="1630" y="177"/>
                </a:cubicBezTo>
                <a:cubicBezTo>
                  <a:pt x="1634" y="305"/>
                  <a:pt x="1618" y="434"/>
                  <a:pt x="1584" y="557"/>
                </a:cubicBezTo>
                <a:cubicBezTo>
                  <a:pt x="1441" y="568"/>
                  <a:pt x="1306" y="605"/>
                  <a:pt x="1183" y="664"/>
                </a:cubicBezTo>
                <a:cubicBezTo>
                  <a:pt x="1091" y="574"/>
                  <a:pt x="1014" y="471"/>
                  <a:pt x="953" y="358"/>
                </a:cubicBezTo>
                <a:cubicBezTo>
                  <a:pt x="990" y="323"/>
                  <a:pt x="1003" y="276"/>
                  <a:pt x="983" y="241"/>
                </a:cubicBezTo>
                <a:cubicBezTo>
                  <a:pt x="958" y="198"/>
                  <a:pt x="891" y="190"/>
                  <a:pt x="833" y="223"/>
                </a:cubicBezTo>
                <a:cubicBezTo>
                  <a:pt x="775" y="256"/>
                  <a:pt x="749" y="319"/>
                  <a:pt x="774" y="362"/>
                </a:cubicBezTo>
                <a:cubicBezTo>
                  <a:pt x="794" y="397"/>
                  <a:pt x="842" y="409"/>
                  <a:pt x="890" y="395"/>
                </a:cubicBezTo>
                <a:cubicBezTo>
                  <a:pt x="958" y="504"/>
                  <a:pt x="1008" y="623"/>
                  <a:pt x="1040" y="747"/>
                </a:cubicBezTo>
                <a:cubicBezTo>
                  <a:pt x="925" y="826"/>
                  <a:pt x="826" y="925"/>
                  <a:pt x="747" y="1040"/>
                </a:cubicBezTo>
                <a:cubicBezTo>
                  <a:pt x="623" y="1008"/>
                  <a:pt x="504" y="958"/>
                  <a:pt x="394" y="890"/>
                </a:cubicBezTo>
                <a:cubicBezTo>
                  <a:pt x="409" y="842"/>
                  <a:pt x="397" y="794"/>
                  <a:pt x="362" y="774"/>
                </a:cubicBezTo>
                <a:cubicBezTo>
                  <a:pt x="318" y="749"/>
                  <a:pt x="256" y="775"/>
                  <a:pt x="223" y="833"/>
                </a:cubicBezTo>
                <a:cubicBezTo>
                  <a:pt x="190" y="891"/>
                  <a:pt x="198" y="958"/>
                  <a:pt x="241" y="983"/>
                </a:cubicBezTo>
                <a:cubicBezTo>
                  <a:pt x="276" y="1003"/>
                  <a:pt x="323" y="990"/>
                  <a:pt x="358" y="953"/>
                </a:cubicBezTo>
                <a:cubicBezTo>
                  <a:pt x="471" y="1014"/>
                  <a:pt x="574" y="1091"/>
                  <a:pt x="664" y="1183"/>
                </a:cubicBezTo>
                <a:cubicBezTo>
                  <a:pt x="605" y="1306"/>
                  <a:pt x="568" y="1441"/>
                  <a:pt x="557" y="1584"/>
                </a:cubicBezTo>
                <a:cubicBezTo>
                  <a:pt x="434" y="1618"/>
                  <a:pt x="305" y="1634"/>
                  <a:pt x="177" y="1630"/>
                </a:cubicBezTo>
                <a:cubicBezTo>
                  <a:pt x="165" y="1581"/>
                  <a:pt x="131" y="1546"/>
                  <a:pt x="90" y="1546"/>
                </a:cubicBezTo>
                <a:cubicBezTo>
                  <a:pt x="40" y="1546"/>
                  <a:pt x="0" y="1600"/>
                  <a:pt x="0" y="1666"/>
                </a:cubicBezTo>
                <a:cubicBezTo>
                  <a:pt x="0" y="1733"/>
                  <a:pt x="40" y="1787"/>
                  <a:pt x="90" y="1787"/>
                </a:cubicBezTo>
                <a:cubicBezTo>
                  <a:pt x="131" y="1787"/>
                  <a:pt x="165" y="1752"/>
                  <a:pt x="177" y="1703"/>
                </a:cubicBezTo>
                <a:cubicBezTo>
                  <a:pt x="305" y="1699"/>
                  <a:pt x="434" y="1715"/>
                  <a:pt x="557" y="1749"/>
                </a:cubicBezTo>
                <a:cubicBezTo>
                  <a:pt x="568" y="1892"/>
                  <a:pt x="605" y="2027"/>
                  <a:pt x="664" y="2150"/>
                </a:cubicBezTo>
                <a:cubicBezTo>
                  <a:pt x="574" y="2241"/>
                  <a:pt x="471" y="2319"/>
                  <a:pt x="358" y="2380"/>
                </a:cubicBezTo>
                <a:cubicBezTo>
                  <a:pt x="323" y="2343"/>
                  <a:pt x="276" y="2330"/>
                  <a:pt x="241" y="2350"/>
                </a:cubicBezTo>
                <a:cubicBezTo>
                  <a:pt x="198" y="2375"/>
                  <a:pt x="190" y="2442"/>
                  <a:pt x="223" y="2500"/>
                </a:cubicBezTo>
                <a:cubicBezTo>
                  <a:pt x="256" y="2558"/>
                  <a:pt x="318" y="2584"/>
                  <a:pt x="362" y="2559"/>
                </a:cubicBezTo>
                <a:cubicBezTo>
                  <a:pt x="397" y="2539"/>
                  <a:pt x="409" y="2491"/>
                  <a:pt x="394" y="2443"/>
                </a:cubicBezTo>
                <a:cubicBezTo>
                  <a:pt x="504" y="2375"/>
                  <a:pt x="623" y="2325"/>
                  <a:pt x="747" y="2293"/>
                </a:cubicBezTo>
                <a:cubicBezTo>
                  <a:pt x="826" y="2408"/>
                  <a:pt x="925" y="2507"/>
                  <a:pt x="1040" y="2586"/>
                </a:cubicBezTo>
                <a:cubicBezTo>
                  <a:pt x="1008" y="2710"/>
                  <a:pt x="958" y="2829"/>
                  <a:pt x="890" y="2938"/>
                </a:cubicBezTo>
                <a:cubicBezTo>
                  <a:pt x="842" y="2924"/>
                  <a:pt x="794" y="2936"/>
                  <a:pt x="774" y="2971"/>
                </a:cubicBezTo>
                <a:cubicBezTo>
                  <a:pt x="749" y="3014"/>
                  <a:pt x="775" y="3076"/>
                  <a:pt x="833" y="3110"/>
                </a:cubicBezTo>
                <a:cubicBezTo>
                  <a:pt x="891" y="3143"/>
                  <a:pt x="958" y="3135"/>
                  <a:pt x="983" y="3092"/>
                </a:cubicBezTo>
                <a:cubicBezTo>
                  <a:pt x="1003" y="3057"/>
                  <a:pt x="990" y="3009"/>
                  <a:pt x="953" y="2975"/>
                </a:cubicBezTo>
                <a:cubicBezTo>
                  <a:pt x="1014" y="2862"/>
                  <a:pt x="1091" y="2758"/>
                  <a:pt x="1183" y="2669"/>
                </a:cubicBezTo>
                <a:cubicBezTo>
                  <a:pt x="1306" y="2728"/>
                  <a:pt x="1441" y="2765"/>
                  <a:pt x="1584" y="2775"/>
                </a:cubicBezTo>
                <a:cubicBezTo>
                  <a:pt x="1618" y="2899"/>
                  <a:pt x="1634" y="3028"/>
                  <a:pt x="1630" y="3156"/>
                </a:cubicBezTo>
                <a:cubicBezTo>
                  <a:pt x="1581" y="3168"/>
                  <a:pt x="1546" y="3202"/>
                  <a:pt x="1546" y="3242"/>
                </a:cubicBezTo>
                <a:cubicBezTo>
                  <a:pt x="1546" y="3293"/>
                  <a:pt x="1600" y="3333"/>
                  <a:pt x="1666" y="3333"/>
                </a:cubicBezTo>
                <a:cubicBezTo>
                  <a:pt x="1733" y="3333"/>
                  <a:pt x="1787" y="3293"/>
                  <a:pt x="1787" y="3242"/>
                </a:cubicBezTo>
                <a:cubicBezTo>
                  <a:pt x="1787" y="3202"/>
                  <a:pt x="1752" y="3168"/>
                  <a:pt x="1703" y="3156"/>
                </a:cubicBezTo>
                <a:cubicBezTo>
                  <a:pt x="1699" y="3028"/>
                  <a:pt x="1714" y="2899"/>
                  <a:pt x="1749" y="2775"/>
                </a:cubicBezTo>
                <a:cubicBezTo>
                  <a:pt x="1892" y="2765"/>
                  <a:pt x="2027" y="2728"/>
                  <a:pt x="2150" y="2669"/>
                </a:cubicBezTo>
                <a:cubicBezTo>
                  <a:pt x="2241" y="2758"/>
                  <a:pt x="2319" y="2862"/>
                  <a:pt x="2380" y="2975"/>
                </a:cubicBezTo>
                <a:cubicBezTo>
                  <a:pt x="2343" y="3009"/>
                  <a:pt x="2330" y="3057"/>
                  <a:pt x="2350" y="3092"/>
                </a:cubicBezTo>
                <a:cubicBezTo>
                  <a:pt x="2375" y="3135"/>
                  <a:pt x="2442" y="3143"/>
                  <a:pt x="2500" y="3110"/>
                </a:cubicBezTo>
                <a:cubicBezTo>
                  <a:pt x="2557" y="3076"/>
                  <a:pt x="2584" y="3014"/>
                  <a:pt x="2559" y="2971"/>
                </a:cubicBezTo>
                <a:cubicBezTo>
                  <a:pt x="2539" y="2936"/>
                  <a:pt x="2491" y="2924"/>
                  <a:pt x="2443" y="2938"/>
                </a:cubicBezTo>
                <a:cubicBezTo>
                  <a:pt x="2375" y="2829"/>
                  <a:pt x="2324" y="2710"/>
                  <a:pt x="2293" y="2586"/>
                </a:cubicBezTo>
                <a:cubicBezTo>
                  <a:pt x="2408" y="2507"/>
                  <a:pt x="2507" y="2408"/>
                  <a:pt x="2586" y="2293"/>
                </a:cubicBezTo>
                <a:cubicBezTo>
                  <a:pt x="2710" y="2325"/>
                  <a:pt x="2829" y="2375"/>
                  <a:pt x="2938" y="2443"/>
                </a:cubicBezTo>
                <a:cubicBezTo>
                  <a:pt x="2924" y="2491"/>
                  <a:pt x="2936" y="2539"/>
                  <a:pt x="2971" y="2559"/>
                </a:cubicBezTo>
                <a:cubicBezTo>
                  <a:pt x="3014" y="2584"/>
                  <a:pt x="3076" y="2558"/>
                  <a:pt x="3110" y="2500"/>
                </a:cubicBezTo>
                <a:cubicBezTo>
                  <a:pt x="3143" y="2442"/>
                  <a:pt x="3135" y="2375"/>
                  <a:pt x="3092" y="2350"/>
                </a:cubicBezTo>
                <a:cubicBezTo>
                  <a:pt x="3057" y="2330"/>
                  <a:pt x="3009" y="2343"/>
                  <a:pt x="2975" y="2380"/>
                </a:cubicBezTo>
                <a:cubicBezTo>
                  <a:pt x="2861" y="2319"/>
                  <a:pt x="2758" y="2241"/>
                  <a:pt x="2668" y="2150"/>
                </a:cubicBezTo>
                <a:cubicBezTo>
                  <a:pt x="2728" y="2027"/>
                  <a:pt x="2765" y="1892"/>
                  <a:pt x="2775" y="1749"/>
                </a:cubicBezTo>
                <a:cubicBezTo>
                  <a:pt x="2899" y="1715"/>
                  <a:pt x="3027" y="1699"/>
                  <a:pt x="3156" y="1703"/>
                </a:cubicBezTo>
                <a:cubicBezTo>
                  <a:pt x="3168" y="1752"/>
                  <a:pt x="3202" y="1787"/>
                  <a:pt x="3242" y="1787"/>
                </a:cubicBezTo>
                <a:cubicBezTo>
                  <a:pt x="3292" y="1787"/>
                  <a:pt x="3333" y="1733"/>
                  <a:pt x="3333" y="1666"/>
                </a:cubicBezTo>
                <a:cubicBezTo>
                  <a:pt x="3333" y="1600"/>
                  <a:pt x="3292" y="1546"/>
                  <a:pt x="3242" y="154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4" name="Freeform 36">
            <a:extLst>
              <a:ext uri="{FF2B5EF4-FFF2-40B4-BE49-F238E27FC236}">
                <a16:creationId xmlns:a16="http://schemas.microsoft.com/office/drawing/2014/main" id="{267F93D9-2E05-6D4A-BF2D-8EA4F2F60D0D}"/>
              </a:ext>
            </a:extLst>
          </p:cNvPr>
          <p:cNvSpPr>
            <a:spLocks/>
          </p:cNvSpPr>
          <p:nvPr/>
        </p:nvSpPr>
        <p:spPr bwMode="auto">
          <a:xfrm>
            <a:off x="6048261" y="3631051"/>
            <a:ext cx="609600" cy="609600"/>
          </a:xfrm>
          <a:custGeom>
            <a:avLst/>
            <a:gdLst>
              <a:gd name="T0" fmla="*/ 2367 w 2500"/>
              <a:gd name="T1" fmla="*/ 1223 h 2500"/>
              <a:gd name="T2" fmla="*/ 2001 w 2500"/>
              <a:gd name="T3" fmla="*/ 888 h 2500"/>
              <a:gd name="T4" fmla="*/ 2319 w 2500"/>
              <a:gd name="T5" fmla="*/ 738 h 2500"/>
              <a:gd name="T6" fmla="*/ 2228 w 2500"/>
              <a:gd name="T7" fmla="*/ 581 h 2500"/>
              <a:gd name="T8" fmla="*/ 1939 w 2500"/>
              <a:gd name="T9" fmla="*/ 781 h 2500"/>
              <a:gd name="T10" fmla="*/ 1832 w 2500"/>
              <a:gd name="T11" fmla="*/ 297 h 2500"/>
              <a:gd name="T12" fmla="*/ 1875 w 2500"/>
              <a:gd name="T13" fmla="*/ 168 h 2500"/>
              <a:gd name="T14" fmla="*/ 1785 w 2500"/>
              <a:gd name="T15" fmla="*/ 269 h 2500"/>
              <a:gd name="T16" fmla="*/ 1312 w 2500"/>
              <a:gd name="T17" fmla="*/ 419 h 2500"/>
              <a:gd name="T18" fmla="*/ 1340 w 2500"/>
              <a:gd name="T19" fmla="*/ 68 h 2500"/>
              <a:gd name="T20" fmla="*/ 1159 w 2500"/>
              <a:gd name="T21" fmla="*/ 68 h 2500"/>
              <a:gd name="T22" fmla="*/ 1188 w 2500"/>
              <a:gd name="T23" fmla="*/ 419 h 2500"/>
              <a:gd name="T24" fmla="*/ 715 w 2500"/>
              <a:gd name="T25" fmla="*/ 269 h 2500"/>
              <a:gd name="T26" fmla="*/ 625 w 2500"/>
              <a:gd name="T27" fmla="*/ 168 h 2500"/>
              <a:gd name="T28" fmla="*/ 668 w 2500"/>
              <a:gd name="T29" fmla="*/ 297 h 2500"/>
              <a:gd name="T30" fmla="*/ 560 w 2500"/>
              <a:gd name="T31" fmla="*/ 781 h 2500"/>
              <a:gd name="T32" fmla="*/ 271 w 2500"/>
              <a:gd name="T33" fmla="*/ 581 h 2500"/>
              <a:gd name="T34" fmla="*/ 181 w 2500"/>
              <a:gd name="T35" fmla="*/ 738 h 2500"/>
              <a:gd name="T36" fmla="*/ 498 w 2500"/>
              <a:gd name="T37" fmla="*/ 888 h 2500"/>
              <a:gd name="T38" fmla="*/ 133 w 2500"/>
              <a:gd name="T39" fmla="*/ 1223 h 2500"/>
              <a:gd name="T40" fmla="*/ 0 w 2500"/>
              <a:gd name="T41" fmla="*/ 1250 h 2500"/>
              <a:gd name="T42" fmla="*/ 133 w 2500"/>
              <a:gd name="T43" fmla="*/ 1278 h 2500"/>
              <a:gd name="T44" fmla="*/ 498 w 2500"/>
              <a:gd name="T45" fmla="*/ 1613 h 2500"/>
              <a:gd name="T46" fmla="*/ 181 w 2500"/>
              <a:gd name="T47" fmla="*/ 1763 h 2500"/>
              <a:gd name="T48" fmla="*/ 271 w 2500"/>
              <a:gd name="T49" fmla="*/ 1920 h 2500"/>
              <a:gd name="T50" fmla="*/ 560 w 2500"/>
              <a:gd name="T51" fmla="*/ 1720 h 2500"/>
              <a:gd name="T52" fmla="*/ 668 w 2500"/>
              <a:gd name="T53" fmla="*/ 2204 h 2500"/>
              <a:gd name="T54" fmla="*/ 625 w 2500"/>
              <a:gd name="T55" fmla="*/ 2333 h 2500"/>
              <a:gd name="T56" fmla="*/ 715 w 2500"/>
              <a:gd name="T57" fmla="*/ 2232 h 2500"/>
              <a:gd name="T58" fmla="*/ 1188 w 2500"/>
              <a:gd name="T59" fmla="*/ 2082 h 2500"/>
              <a:gd name="T60" fmla="*/ 1159 w 2500"/>
              <a:gd name="T61" fmla="*/ 2433 h 2500"/>
              <a:gd name="T62" fmla="*/ 1340 w 2500"/>
              <a:gd name="T63" fmla="*/ 2433 h 2500"/>
              <a:gd name="T64" fmla="*/ 1312 w 2500"/>
              <a:gd name="T65" fmla="*/ 2082 h 2500"/>
              <a:gd name="T66" fmla="*/ 1785 w 2500"/>
              <a:gd name="T67" fmla="*/ 2232 h 2500"/>
              <a:gd name="T68" fmla="*/ 1875 w 2500"/>
              <a:gd name="T69" fmla="*/ 2333 h 2500"/>
              <a:gd name="T70" fmla="*/ 1832 w 2500"/>
              <a:gd name="T71" fmla="*/ 2204 h 2500"/>
              <a:gd name="T72" fmla="*/ 1939 w 2500"/>
              <a:gd name="T73" fmla="*/ 1720 h 2500"/>
              <a:gd name="T74" fmla="*/ 2228 w 2500"/>
              <a:gd name="T75" fmla="*/ 1920 h 2500"/>
              <a:gd name="T76" fmla="*/ 2319 w 2500"/>
              <a:gd name="T77" fmla="*/ 1763 h 2500"/>
              <a:gd name="T78" fmla="*/ 2001 w 2500"/>
              <a:gd name="T79" fmla="*/ 1613 h 2500"/>
              <a:gd name="T80" fmla="*/ 2367 w 2500"/>
              <a:gd name="T81" fmla="*/ 1278 h 2500"/>
              <a:gd name="T82" fmla="*/ 2500 w 2500"/>
              <a:gd name="T83" fmla="*/ 125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00" h="2500">
                <a:moveTo>
                  <a:pt x="2432" y="1160"/>
                </a:moveTo>
                <a:cubicBezTo>
                  <a:pt x="2402" y="1160"/>
                  <a:pt x="2376" y="1186"/>
                  <a:pt x="2367" y="1223"/>
                </a:cubicBezTo>
                <a:cubicBezTo>
                  <a:pt x="2271" y="1226"/>
                  <a:pt x="2174" y="1214"/>
                  <a:pt x="2081" y="1188"/>
                </a:cubicBezTo>
                <a:cubicBezTo>
                  <a:pt x="2074" y="1081"/>
                  <a:pt x="2046" y="980"/>
                  <a:pt x="2001" y="888"/>
                </a:cubicBezTo>
                <a:cubicBezTo>
                  <a:pt x="2069" y="819"/>
                  <a:pt x="2146" y="761"/>
                  <a:pt x="2231" y="716"/>
                </a:cubicBezTo>
                <a:cubicBezTo>
                  <a:pt x="2257" y="743"/>
                  <a:pt x="2293" y="753"/>
                  <a:pt x="2319" y="738"/>
                </a:cubicBezTo>
                <a:cubicBezTo>
                  <a:pt x="2351" y="719"/>
                  <a:pt x="2357" y="669"/>
                  <a:pt x="2332" y="625"/>
                </a:cubicBezTo>
                <a:cubicBezTo>
                  <a:pt x="2307" y="582"/>
                  <a:pt x="2261" y="562"/>
                  <a:pt x="2228" y="581"/>
                </a:cubicBezTo>
                <a:cubicBezTo>
                  <a:pt x="2202" y="596"/>
                  <a:pt x="2193" y="632"/>
                  <a:pt x="2204" y="668"/>
                </a:cubicBezTo>
                <a:cubicBezTo>
                  <a:pt x="2122" y="719"/>
                  <a:pt x="2033" y="757"/>
                  <a:pt x="1939" y="781"/>
                </a:cubicBezTo>
                <a:cubicBezTo>
                  <a:pt x="1880" y="695"/>
                  <a:pt x="1806" y="620"/>
                  <a:pt x="1720" y="561"/>
                </a:cubicBezTo>
                <a:cubicBezTo>
                  <a:pt x="1743" y="468"/>
                  <a:pt x="1781" y="378"/>
                  <a:pt x="1832" y="297"/>
                </a:cubicBezTo>
                <a:cubicBezTo>
                  <a:pt x="1868" y="307"/>
                  <a:pt x="1904" y="298"/>
                  <a:pt x="1919" y="272"/>
                </a:cubicBezTo>
                <a:cubicBezTo>
                  <a:pt x="1938" y="240"/>
                  <a:pt x="1918" y="193"/>
                  <a:pt x="1875" y="168"/>
                </a:cubicBezTo>
                <a:cubicBezTo>
                  <a:pt x="1832" y="143"/>
                  <a:pt x="1781" y="149"/>
                  <a:pt x="1762" y="181"/>
                </a:cubicBezTo>
                <a:cubicBezTo>
                  <a:pt x="1747" y="208"/>
                  <a:pt x="1757" y="243"/>
                  <a:pt x="1785" y="269"/>
                </a:cubicBezTo>
                <a:cubicBezTo>
                  <a:pt x="1739" y="354"/>
                  <a:pt x="1681" y="432"/>
                  <a:pt x="1612" y="499"/>
                </a:cubicBezTo>
                <a:cubicBezTo>
                  <a:pt x="1520" y="454"/>
                  <a:pt x="1419" y="427"/>
                  <a:pt x="1312" y="419"/>
                </a:cubicBezTo>
                <a:cubicBezTo>
                  <a:pt x="1286" y="326"/>
                  <a:pt x="1274" y="230"/>
                  <a:pt x="1277" y="133"/>
                </a:cubicBezTo>
                <a:cubicBezTo>
                  <a:pt x="1314" y="124"/>
                  <a:pt x="1340" y="99"/>
                  <a:pt x="1340" y="68"/>
                </a:cubicBezTo>
                <a:cubicBezTo>
                  <a:pt x="1340" y="31"/>
                  <a:pt x="1300" y="0"/>
                  <a:pt x="1250" y="0"/>
                </a:cubicBezTo>
                <a:cubicBezTo>
                  <a:pt x="1200" y="0"/>
                  <a:pt x="1159" y="31"/>
                  <a:pt x="1159" y="68"/>
                </a:cubicBezTo>
                <a:cubicBezTo>
                  <a:pt x="1159" y="99"/>
                  <a:pt x="1186" y="124"/>
                  <a:pt x="1222" y="133"/>
                </a:cubicBezTo>
                <a:cubicBezTo>
                  <a:pt x="1226" y="230"/>
                  <a:pt x="1214" y="326"/>
                  <a:pt x="1188" y="419"/>
                </a:cubicBezTo>
                <a:cubicBezTo>
                  <a:pt x="1081" y="427"/>
                  <a:pt x="979" y="454"/>
                  <a:pt x="887" y="499"/>
                </a:cubicBezTo>
                <a:cubicBezTo>
                  <a:pt x="819" y="432"/>
                  <a:pt x="760" y="354"/>
                  <a:pt x="715" y="269"/>
                </a:cubicBezTo>
                <a:cubicBezTo>
                  <a:pt x="742" y="243"/>
                  <a:pt x="753" y="208"/>
                  <a:pt x="737" y="181"/>
                </a:cubicBezTo>
                <a:cubicBezTo>
                  <a:pt x="719" y="149"/>
                  <a:pt x="668" y="143"/>
                  <a:pt x="625" y="168"/>
                </a:cubicBezTo>
                <a:cubicBezTo>
                  <a:pt x="582" y="193"/>
                  <a:pt x="562" y="240"/>
                  <a:pt x="580" y="272"/>
                </a:cubicBezTo>
                <a:cubicBezTo>
                  <a:pt x="596" y="298"/>
                  <a:pt x="631" y="307"/>
                  <a:pt x="668" y="297"/>
                </a:cubicBezTo>
                <a:cubicBezTo>
                  <a:pt x="718" y="378"/>
                  <a:pt x="756" y="468"/>
                  <a:pt x="780" y="561"/>
                </a:cubicBezTo>
                <a:cubicBezTo>
                  <a:pt x="694" y="620"/>
                  <a:pt x="619" y="695"/>
                  <a:pt x="560" y="781"/>
                </a:cubicBezTo>
                <a:cubicBezTo>
                  <a:pt x="467" y="757"/>
                  <a:pt x="378" y="719"/>
                  <a:pt x="296" y="668"/>
                </a:cubicBezTo>
                <a:cubicBezTo>
                  <a:pt x="307" y="632"/>
                  <a:pt x="298" y="596"/>
                  <a:pt x="271" y="581"/>
                </a:cubicBezTo>
                <a:cubicBezTo>
                  <a:pt x="239" y="562"/>
                  <a:pt x="192" y="582"/>
                  <a:pt x="167" y="625"/>
                </a:cubicBezTo>
                <a:cubicBezTo>
                  <a:pt x="142" y="669"/>
                  <a:pt x="148" y="719"/>
                  <a:pt x="181" y="738"/>
                </a:cubicBezTo>
                <a:cubicBezTo>
                  <a:pt x="207" y="753"/>
                  <a:pt x="243" y="743"/>
                  <a:pt x="268" y="716"/>
                </a:cubicBezTo>
                <a:cubicBezTo>
                  <a:pt x="353" y="761"/>
                  <a:pt x="431" y="819"/>
                  <a:pt x="498" y="888"/>
                </a:cubicBezTo>
                <a:cubicBezTo>
                  <a:pt x="454" y="980"/>
                  <a:pt x="426" y="1081"/>
                  <a:pt x="418" y="1188"/>
                </a:cubicBezTo>
                <a:cubicBezTo>
                  <a:pt x="325" y="1214"/>
                  <a:pt x="229" y="1226"/>
                  <a:pt x="133" y="1223"/>
                </a:cubicBezTo>
                <a:cubicBezTo>
                  <a:pt x="124" y="1186"/>
                  <a:pt x="98" y="1160"/>
                  <a:pt x="68" y="1160"/>
                </a:cubicBezTo>
                <a:cubicBezTo>
                  <a:pt x="30" y="1160"/>
                  <a:pt x="0" y="1200"/>
                  <a:pt x="0" y="1250"/>
                </a:cubicBezTo>
                <a:cubicBezTo>
                  <a:pt x="0" y="1300"/>
                  <a:pt x="30" y="1341"/>
                  <a:pt x="68" y="1341"/>
                </a:cubicBezTo>
                <a:cubicBezTo>
                  <a:pt x="98" y="1341"/>
                  <a:pt x="124" y="1315"/>
                  <a:pt x="133" y="1278"/>
                </a:cubicBezTo>
                <a:cubicBezTo>
                  <a:pt x="229" y="1275"/>
                  <a:pt x="325" y="1287"/>
                  <a:pt x="418" y="1313"/>
                </a:cubicBezTo>
                <a:cubicBezTo>
                  <a:pt x="426" y="1420"/>
                  <a:pt x="454" y="1521"/>
                  <a:pt x="498" y="1613"/>
                </a:cubicBezTo>
                <a:cubicBezTo>
                  <a:pt x="431" y="1682"/>
                  <a:pt x="353" y="1740"/>
                  <a:pt x="268" y="1785"/>
                </a:cubicBezTo>
                <a:cubicBezTo>
                  <a:pt x="243" y="1758"/>
                  <a:pt x="207" y="1748"/>
                  <a:pt x="181" y="1763"/>
                </a:cubicBezTo>
                <a:cubicBezTo>
                  <a:pt x="148" y="1782"/>
                  <a:pt x="142" y="1832"/>
                  <a:pt x="167" y="1875"/>
                </a:cubicBezTo>
                <a:cubicBezTo>
                  <a:pt x="192" y="1919"/>
                  <a:pt x="239" y="1939"/>
                  <a:pt x="271" y="1920"/>
                </a:cubicBezTo>
                <a:cubicBezTo>
                  <a:pt x="298" y="1905"/>
                  <a:pt x="307" y="1869"/>
                  <a:pt x="296" y="1833"/>
                </a:cubicBezTo>
                <a:cubicBezTo>
                  <a:pt x="378" y="1782"/>
                  <a:pt x="467" y="1744"/>
                  <a:pt x="560" y="1720"/>
                </a:cubicBezTo>
                <a:cubicBezTo>
                  <a:pt x="619" y="1806"/>
                  <a:pt x="694" y="1881"/>
                  <a:pt x="780" y="1940"/>
                </a:cubicBezTo>
                <a:cubicBezTo>
                  <a:pt x="756" y="2033"/>
                  <a:pt x="718" y="2122"/>
                  <a:pt x="668" y="2204"/>
                </a:cubicBezTo>
                <a:cubicBezTo>
                  <a:pt x="631" y="2194"/>
                  <a:pt x="596" y="2203"/>
                  <a:pt x="580" y="2229"/>
                </a:cubicBezTo>
                <a:cubicBezTo>
                  <a:pt x="562" y="2261"/>
                  <a:pt x="582" y="2308"/>
                  <a:pt x="625" y="2333"/>
                </a:cubicBezTo>
                <a:cubicBezTo>
                  <a:pt x="668" y="2358"/>
                  <a:pt x="719" y="2352"/>
                  <a:pt x="737" y="2319"/>
                </a:cubicBezTo>
                <a:cubicBezTo>
                  <a:pt x="753" y="2293"/>
                  <a:pt x="742" y="2258"/>
                  <a:pt x="715" y="2232"/>
                </a:cubicBezTo>
                <a:cubicBezTo>
                  <a:pt x="760" y="2147"/>
                  <a:pt x="819" y="2069"/>
                  <a:pt x="887" y="2002"/>
                </a:cubicBezTo>
                <a:cubicBezTo>
                  <a:pt x="979" y="2047"/>
                  <a:pt x="1081" y="2074"/>
                  <a:pt x="1188" y="2082"/>
                </a:cubicBezTo>
                <a:cubicBezTo>
                  <a:pt x="1214" y="2175"/>
                  <a:pt x="1226" y="2271"/>
                  <a:pt x="1222" y="2368"/>
                </a:cubicBezTo>
                <a:cubicBezTo>
                  <a:pt x="1186" y="2376"/>
                  <a:pt x="1159" y="2402"/>
                  <a:pt x="1159" y="2433"/>
                </a:cubicBezTo>
                <a:cubicBezTo>
                  <a:pt x="1159" y="2470"/>
                  <a:pt x="1200" y="2500"/>
                  <a:pt x="1250" y="2500"/>
                </a:cubicBezTo>
                <a:cubicBezTo>
                  <a:pt x="1300" y="2500"/>
                  <a:pt x="1340" y="2470"/>
                  <a:pt x="1340" y="2433"/>
                </a:cubicBezTo>
                <a:cubicBezTo>
                  <a:pt x="1340" y="2402"/>
                  <a:pt x="1314" y="2376"/>
                  <a:pt x="1277" y="2368"/>
                </a:cubicBezTo>
                <a:cubicBezTo>
                  <a:pt x="1274" y="2271"/>
                  <a:pt x="1286" y="2175"/>
                  <a:pt x="1312" y="2082"/>
                </a:cubicBezTo>
                <a:cubicBezTo>
                  <a:pt x="1419" y="2074"/>
                  <a:pt x="1520" y="2047"/>
                  <a:pt x="1612" y="2002"/>
                </a:cubicBezTo>
                <a:cubicBezTo>
                  <a:pt x="1681" y="2069"/>
                  <a:pt x="1739" y="2147"/>
                  <a:pt x="1785" y="2232"/>
                </a:cubicBezTo>
                <a:cubicBezTo>
                  <a:pt x="1757" y="2258"/>
                  <a:pt x="1747" y="2293"/>
                  <a:pt x="1762" y="2319"/>
                </a:cubicBezTo>
                <a:cubicBezTo>
                  <a:pt x="1781" y="2352"/>
                  <a:pt x="1832" y="2358"/>
                  <a:pt x="1875" y="2333"/>
                </a:cubicBezTo>
                <a:cubicBezTo>
                  <a:pt x="1918" y="2308"/>
                  <a:pt x="1938" y="2261"/>
                  <a:pt x="1919" y="2229"/>
                </a:cubicBezTo>
                <a:cubicBezTo>
                  <a:pt x="1904" y="2203"/>
                  <a:pt x="1868" y="2194"/>
                  <a:pt x="1832" y="2204"/>
                </a:cubicBezTo>
                <a:cubicBezTo>
                  <a:pt x="1781" y="2122"/>
                  <a:pt x="1743" y="2033"/>
                  <a:pt x="1720" y="1940"/>
                </a:cubicBezTo>
                <a:cubicBezTo>
                  <a:pt x="1806" y="1881"/>
                  <a:pt x="1880" y="1806"/>
                  <a:pt x="1939" y="1720"/>
                </a:cubicBezTo>
                <a:cubicBezTo>
                  <a:pt x="2033" y="1744"/>
                  <a:pt x="2122" y="1782"/>
                  <a:pt x="2204" y="1833"/>
                </a:cubicBezTo>
                <a:cubicBezTo>
                  <a:pt x="2193" y="1869"/>
                  <a:pt x="2202" y="1905"/>
                  <a:pt x="2228" y="1920"/>
                </a:cubicBezTo>
                <a:cubicBezTo>
                  <a:pt x="2261" y="1939"/>
                  <a:pt x="2307" y="1919"/>
                  <a:pt x="2332" y="1875"/>
                </a:cubicBezTo>
                <a:cubicBezTo>
                  <a:pt x="2357" y="1832"/>
                  <a:pt x="2351" y="1782"/>
                  <a:pt x="2319" y="1763"/>
                </a:cubicBezTo>
                <a:cubicBezTo>
                  <a:pt x="2293" y="1748"/>
                  <a:pt x="2257" y="1758"/>
                  <a:pt x="2231" y="1785"/>
                </a:cubicBezTo>
                <a:cubicBezTo>
                  <a:pt x="2146" y="1740"/>
                  <a:pt x="2069" y="1682"/>
                  <a:pt x="2001" y="1613"/>
                </a:cubicBezTo>
                <a:cubicBezTo>
                  <a:pt x="2046" y="1521"/>
                  <a:pt x="2074" y="1420"/>
                  <a:pt x="2081" y="1313"/>
                </a:cubicBezTo>
                <a:cubicBezTo>
                  <a:pt x="2174" y="1287"/>
                  <a:pt x="2271" y="1275"/>
                  <a:pt x="2367" y="1278"/>
                </a:cubicBezTo>
                <a:cubicBezTo>
                  <a:pt x="2376" y="1315"/>
                  <a:pt x="2402" y="1341"/>
                  <a:pt x="2432" y="1341"/>
                </a:cubicBezTo>
                <a:cubicBezTo>
                  <a:pt x="2469" y="1341"/>
                  <a:pt x="2500" y="1300"/>
                  <a:pt x="2500" y="1250"/>
                </a:cubicBezTo>
                <a:cubicBezTo>
                  <a:pt x="2500" y="1200"/>
                  <a:pt x="2469" y="1160"/>
                  <a:pt x="2432" y="11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B647818-C4CC-CE4A-87CD-BFDC0B2DEB67}"/>
              </a:ext>
            </a:extLst>
          </p:cNvPr>
          <p:cNvSpPr txBox="1"/>
          <p:nvPr/>
        </p:nvSpPr>
        <p:spPr>
          <a:xfrm>
            <a:off x="5688918" y="2656146"/>
            <a:ext cx="689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Thank you</a:t>
            </a:r>
            <a:endParaRPr lang="ko-KR" altLang="en-US" sz="4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4" name="자유형 193">
            <a:extLst>
              <a:ext uri="{FF2B5EF4-FFF2-40B4-BE49-F238E27FC236}">
                <a16:creationId xmlns:a16="http://schemas.microsoft.com/office/drawing/2014/main" id="{32EA1F6D-900A-E04C-B741-8D9AA6BBC207}"/>
              </a:ext>
            </a:extLst>
          </p:cNvPr>
          <p:cNvSpPr/>
          <p:nvPr/>
        </p:nvSpPr>
        <p:spPr>
          <a:xfrm>
            <a:off x="5746095" y="-15766"/>
            <a:ext cx="2534965" cy="1383228"/>
          </a:xfrm>
          <a:custGeom>
            <a:avLst/>
            <a:gdLst>
              <a:gd name="connsiteX0" fmla="*/ 656600 w 3581126"/>
              <a:gd name="connsiteY0" fmla="*/ 0 h 1954076"/>
              <a:gd name="connsiteX1" fmla="*/ 2924526 w 3581126"/>
              <a:gd name="connsiteY1" fmla="*/ 0 h 1954076"/>
              <a:gd name="connsiteX2" fmla="*/ 2934245 w 3581126"/>
              <a:gd name="connsiteY2" fmla="*/ 60475 h 1954076"/>
              <a:gd name="connsiteX3" fmla="*/ 3391049 w 3581126"/>
              <a:gd name="connsiteY3" fmla="*/ 124232 h 1954076"/>
              <a:gd name="connsiteX4" fmla="*/ 3483939 w 3581126"/>
              <a:gd name="connsiteY4" fmla="*/ 33731 h 1954076"/>
              <a:gd name="connsiteX5" fmla="*/ 3581126 w 3581126"/>
              <a:gd name="connsiteY5" fmla="*/ 163394 h 1954076"/>
              <a:gd name="connsiteX6" fmla="*/ 3483939 w 3581126"/>
              <a:gd name="connsiteY6" fmla="*/ 293295 h 1954076"/>
              <a:gd name="connsiteX7" fmla="*/ 3391049 w 3581126"/>
              <a:gd name="connsiteY7" fmla="*/ 202794 h 1954076"/>
              <a:gd name="connsiteX8" fmla="*/ 2934245 w 3581126"/>
              <a:gd name="connsiteY8" fmla="*/ 266551 h 1954076"/>
              <a:gd name="connsiteX9" fmla="*/ 2908456 w 3581126"/>
              <a:gd name="connsiteY9" fmla="*/ 426778 h 1954076"/>
              <a:gd name="connsiteX10" fmla="*/ 3065579 w 3581126"/>
              <a:gd name="connsiteY10" fmla="*/ 482178 h 1954076"/>
              <a:gd name="connsiteX11" fmla="*/ 3128859 w 3581126"/>
              <a:gd name="connsiteY11" fmla="*/ 446837 h 1954076"/>
              <a:gd name="connsiteX12" fmla="*/ 3162767 w 3581126"/>
              <a:gd name="connsiteY12" fmla="*/ 531130 h 1954076"/>
              <a:gd name="connsiteX13" fmla="*/ 3091130 w 3581126"/>
              <a:gd name="connsiteY13" fmla="*/ 587245 h 1954076"/>
              <a:gd name="connsiteX14" fmla="*/ 3054117 w 3581126"/>
              <a:gd name="connsiteY14" fmla="*/ 524921 h 1954076"/>
              <a:gd name="connsiteX15" fmla="*/ 2890547 w 3581126"/>
              <a:gd name="connsiteY15" fmla="*/ 494356 h 1954076"/>
              <a:gd name="connsiteX16" fmla="*/ 2832760 w 3581126"/>
              <a:gd name="connsiteY16" fmla="*/ 646226 h 1954076"/>
              <a:gd name="connsiteX17" fmla="*/ 3196197 w 3581126"/>
              <a:gd name="connsiteY17" fmla="*/ 929669 h 1954076"/>
              <a:gd name="connsiteX18" fmla="*/ 3321801 w 3581126"/>
              <a:gd name="connsiteY18" fmla="*/ 897671 h 1954076"/>
              <a:gd name="connsiteX19" fmla="*/ 3341381 w 3581126"/>
              <a:gd name="connsiteY19" fmla="*/ 1058854 h 1954076"/>
              <a:gd name="connsiteX20" fmla="*/ 3192138 w 3581126"/>
              <a:gd name="connsiteY20" fmla="*/ 1122372 h 1954076"/>
              <a:gd name="connsiteX21" fmla="*/ 3157036 w 3581126"/>
              <a:gd name="connsiteY21" fmla="*/ 997724 h 1954076"/>
              <a:gd name="connsiteX22" fmla="*/ 2729603 w 3581126"/>
              <a:gd name="connsiteY22" fmla="*/ 824602 h 1954076"/>
              <a:gd name="connsiteX23" fmla="*/ 2626923 w 3581126"/>
              <a:gd name="connsiteY23" fmla="*/ 950444 h 1954076"/>
              <a:gd name="connsiteX24" fmla="*/ 2735333 w 3581126"/>
              <a:gd name="connsiteY24" fmla="*/ 1077002 h 1954076"/>
              <a:gd name="connsiteX25" fmla="*/ 2807926 w 3581126"/>
              <a:gd name="connsiteY25" fmla="*/ 1077957 h 1954076"/>
              <a:gd name="connsiteX26" fmla="*/ 2795031 w 3581126"/>
              <a:gd name="connsiteY26" fmla="*/ 1167981 h 1954076"/>
              <a:gd name="connsiteX27" fmla="*/ 2705007 w 3581126"/>
              <a:gd name="connsiteY27" fmla="*/ 1180876 h 1954076"/>
              <a:gd name="connsiteX28" fmla="*/ 2704052 w 3581126"/>
              <a:gd name="connsiteY28" fmla="*/ 1108284 h 1954076"/>
              <a:gd name="connsiteX29" fmla="*/ 2577494 w 3581126"/>
              <a:gd name="connsiteY29" fmla="*/ 999873 h 1954076"/>
              <a:gd name="connsiteX30" fmla="*/ 2451652 w 3581126"/>
              <a:gd name="connsiteY30" fmla="*/ 1102553 h 1954076"/>
              <a:gd name="connsiteX31" fmla="*/ 2624774 w 3581126"/>
              <a:gd name="connsiteY31" fmla="*/ 1529986 h 1954076"/>
              <a:gd name="connsiteX32" fmla="*/ 2749661 w 3581126"/>
              <a:gd name="connsiteY32" fmla="*/ 1565088 h 1954076"/>
              <a:gd name="connsiteX33" fmla="*/ 2685904 w 3581126"/>
              <a:gd name="connsiteY33" fmla="*/ 1714093 h 1954076"/>
              <a:gd name="connsiteX34" fmla="*/ 2524721 w 3581126"/>
              <a:gd name="connsiteY34" fmla="*/ 1694751 h 1954076"/>
              <a:gd name="connsiteX35" fmla="*/ 2556958 w 3581126"/>
              <a:gd name="connsiteY35" fmla="*/ 1569147 h 1954076"/>
              <a:gd name="connsiteX36" fmla="*/ 2273515 w 3581126"/>
              <a:gd name="connsiteY36" fmla="*/ 1205710 h 1954076"/>
              <a:gd name="connsiteX37" fmla="*/ 2121406 w 3581126"/>
              <a:gd name="connsiteY37" fmla="*/ 1263497 h 1954076"/>
              <a:gd name="connsiteX38" fmla="*/ 2151971 w 3581126"/>
              <a:gd name="connsiteY38" fmla="*/ 1427068 h 1954076"/>
              <a:gd name="connsiteX39" fmla="*/ 2214534 w 3581126"/>
              <a:gd name="connsiteY39" fmla="*/ 1464080 h 1954076"/>
              <a:gd name="connsiteX40" fmla="*/ 2158180 w 3581126"/>
              <a:gd name="connsiteY40" fmla="*/ 1535717 h 1954076"/>
              <a:gd name="connsiteX41" fmla="*/ 2073887 w 3581126"/>
              <a:gd name="connsiteY41" fmla="*/ 1501809 h 1954076"/>
              <a:gd name="connsiteX42" fmla="*/ 2109466 w 3581126"/>
              <a:gd name="connsiteY42" fmla="*/ 1438291 h 1954076"/>
              <a:gd name="connsiteX43" fmla="*/ 2054067 w 3581126"/>
              <a:gd name="connsiteY43" fmla="*/ 1281406 h 1954076"/>
              <a:gd name="connsiteX44" fmla="*/ 1893601 w 3581126"/>
              <a:gd name="connsiteY44" fmla="*/ 1307195 h 1954076"/>
              <a:gd name="connsiteX45" fmla="*/ 1829844 w 3581126"/>
              <a:gd name="connsiteY45" fmla="*/ 1764000 h 1954076"/>
              <a:gd name="connsiteX46" fmla="*/ 1920345 w 3581126"/>
              <a:gd name="connsiteY46" fmla="*/ 1856650 h 1954076"/>
              <a:gd name="connsiteX47" fmla="*/ 1790683 w 3581126"/>
              <a:gd name="connsiteY47" fmla="*/ 1954076 h 1954076"/>
              <a:gd name="connsiteX48" fmla="*/ 1660781 w 3581126"/>
              <a:gd name="connsiteY48" fmla="*/ 1856650 h 1954076"/>
              <a:gd name="connsiteX49" fmla="*/ 1751282 w 3581126"/>
              <a:gd name="connsiteY49" fmla="*/ 1764000 h 1954076"/>
              <a:gd name="connsiteX50" fmla="*/ 1687526 w 3581126"/>
              <a:gd name="connsiteY50" fmla="*/ 1307195 h 1954076"/>
              <a:gd name="connsiteX51" fmla="*/ 1527059 w 3581126"/>
              <a:gd name="connsiteY51" fmla="*/ 1281406 h 1954076"/>
              <a:gd name="connsiteX52" fmla="*/ 1471899 w 3581126"/>
              <a:gd name="connsiteY52" fmla="*/ 1438291 h 1954076"/>
              <a:gd name="connsiteX53" fmla="*/ 1507239 w 3581126"/>
              <a:gd name="connsiteY53" fmla="*/ 1501809 h 1954076"/>
              <a:gd name="connsiteX54" fmla="*/ 1422947 w 3581126"/>
              <a:gd name="connsiteY54" fmla="*/ 1535717 h 1954076"/>
              <a:gd name="connsiteX55" fmla="*/ 1366831 w 3581126"/>
              <a:gd name="connsiteY55" fmla="*/ 1464080 h 1954076"/>
              <a:gd name="connsiteX56" fmla="*/ 1429155 w 3581126"/>
              <a:gd name="connsiteY56" fmla="*/ 1427068 h 1954076"/>
              <a:gd name="connsiteX57" fmla="*/ 1459720 w 3581126"/>
              <a:gd name="connsiteY57" fmla="*/ 1263497 h 1954076"/>
              <a:gd name="connsiteX58" fmla="*/ 1307850 w 3581126"/>
              <a:gd name="connsiteY58" fmla="*/ 1205710 h 1954076"/>
              <a:gd name="connsiteX59" fmla="*/ 1024407 w 3581126"/>
              <a:gd name="connsiteY59" fmla="*/ 1569147 h 1954076"/>
              <a:gd name="connsiteX60" fmla="*/ 1056405 w 3581126"/>
              <a:gd name="connsiteY60" fmla="*/ 1694751 h 1954076"/>
              <a:gd name="connsiteX61" fmla="*/ 895222 w 3581126"/>
              <a:gd name="connsiteY61" fmla="*/ 1714093 h 1954076"/>
              <a:gd name="connsiteX62" fmla="*/ 831704 w 3581126"/>
              <a:gd name="connsiteY62" fmla="*/ 1565088 h 1954076"/>
              <a:gd name="connsiteX63" fmla="*/ 956352 w 3581126"/>
              <a:gd name="connsiteY63" fmla="*/ 1529986 h 1954076"/>
              <a:gd name="connsiteX64" fmla="*/ 1129474 w 3581126"/>
              <a:gd name="connsiteY64" fmla="*/ 1102553 h 1954076"/>
              <a:gd name="connsiteX65" fmla="*/ 1003871 w 3581126"/>
              <a:gd name="connsiteY65" fmla="*/ 999873 h 1954076"/>
              <a:gd name="connsiteX66" fmla="*/ 877074 w 3581126"/>
              <a:gd name="connsiteY66" fmla="*/ 1108284 h 1954076"/>
              <a:gd name="connsiteX67" fmla="*/ 876119 w 3581126"/>
              <a:gd name="connsiteY67" fmla="*/ 1180876 h 1954076"/>
              <a:gd name="connsiteX68" fmla="*/ 786095 w 3581126"/>
              <a:gd name="connsiteY68" fmla="*/ 1167981 h 1954076"/>
              <a:gd name="connsiteX69" fmla="*/ 773201 w 3581126"/>
              <a:gd name="connsiteY69" fmla="*/ 1077957 h 1954076"/>
              <a:gd name="connsiteX70" fmla="*/ 845793 w 3581126"/>
              <a:gd name="connsiteY70" fmla="*/ 1077002 h 1954076"/>
              <a:gd name="connsiteX71" fmla="*/ 954203 w 3581126"/>
              <a:gd name="connsiteY71" fmla="*/ 950444 h 1954076"/>
              <a:gd name="connsiteX72" fmla="*/ 851524 w 3581126"/>
              <a:gd name="connsiteY72" fmla="*/ 824602 h 1954076"/>
              <a:gd name="connsiteX73" fmla="*/ 424090 w 3581126"/>
              <a:gd name="connsiteY73" fmla="*/ 997724 h 1954076"/>
              <a:gd name="connsiteX74" fmla="*/ 388988 w 3581126"/>
              <a:gd name="connsiteY74" fmla="*/ 1122372 h 1954076"/>
              <a:gd name="connsiteX75" fmla="*/ 239984 w 3581126"/>
              <a:gd name="connsiteY75" fmla="*/ 1058854 h 1954076"/>
              <a:gd name="connsiteX76" fmla="*/ 259326 w 3581126"/>
              <a:gd name="connsiteY76" fmla="*/ 897671 h 1954076"/>
              <a:gd name="connsiteX77" fmla="*/ 384929 w 3581126"/>
              <a:gd name="connsiteY77" fmla="*/ 929669 h 1954076"/>
              <a:gd name="connsiteX78" fmla="*/ 748366 w 3581126"/>
              <a:gd name="connsiteY78" fmla="*/ 646226 h 1954076"/>
              <a:gd name="connsiteX79" fmla="*/ 690818 w 3581126"/>
              <a:gd name="connsiteY79" fmla="*/ 494356 h 1954076"/>
              <a:gd name="connsiteX80" fmla="*/ 527009 w 3581126"/>
              <a:gd name="connsiteY80" fmla="*/ 524921 h 1954076"/>
              <a:gd name="connsiteX81" fmla="*/ 489996 w 3581126"/>
              <a:gd name="connsiteY81" fmla="*/ 587245 h 1954076"/>
              <a:gd name="connsiteX82" fmla="*/ 418359 w 3581126"/>
              <a:gd name="connsiteY82" fmla="*/ 531130 h 1954076"/>
              <a:gd name="connsiteX83" fmla="*/ 452268 w 3581126"/>
              <a:gd name="connsiteY83" fmla="*/ 446837 h 1954076"/>
              <a:gd name="connsiteX84" fmla="*/ 515786 w 3581126"/>
              <a:gd name="connsiteY84" fmla="*/ 482178 h 1954076"/>
              <a:gd name="connsiteX85" fmla="*/ 672670 w 3581126"/>
              <a:gd name="connsiteY85" fmla="*/ 426778 h 1954076"/>
              <a:gd name="connsiteX86" fmla="*/ 646881 w 3581126"/>
              <a:gd name="connsiteY86" fmla="*/ 266551 h 1954076"/>
              <a:gd name="connsiteX87" fmla="*/ 190077 w 3581126"/>
              <a:gd name="connsiteY87" fmla="*/ 202794 h 1954076"/>
              <a:gd name="connsiteX88" fmla="*/ 97426 w 3581126"/>
              <a:gd name="connsiteY88" fmla="*/ 293295 h 1954076"/>
              <a:gd name="connsiteX89" fmla="*/ 0 w 3581126"/>
              <a:gd name="connsiteY89" fmla="*/ 163394 h 1954076"/>
              <a:gd name="connsiteX90" fmla="*/ 97426 w 3581126"/>
              <a:gd name="connsiteY90" fmla="*/ 33731 h 1954076"/>
              <a:gd name="connsiteX91" fmla="*/ 190077 w 3581126"/>
              <a:gd name="connsiteY91" fmla="*/ 124232 h 1954076"/>
              <a:gd name="connsiteX92" fmla="*/ 646881 w 3581126"/>
              <a:gd name="connsiteY92" fmla="*/ 60475 h 1954076"/>
              <a:gd name="connsiteX93" fmla="*/ 656600 w 3581126"/>
              <a:gd name="connsiteY93" fmla="*/ 0 h 195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581126" h="1954076">
                <a:moveTo>
                  <a:pt x="656600" y="0"/>
                </a:moveTo>
                <a:lnTo>
                  <a:pt x="2924526" y="0"/>
                </a:lnTo>
                <a:lnTo>
                  <a:pt x="2934245" y="60475"/>
                </a:lnTo>
                <a:cubicBezTo>
                  <a:pt x="3081817" y="107756"/>
                  <a:pt x="3236314" y="129247"/>
                  <a:pt x="3391049" y="124232"/>
                </a:cubicBezTo>
                <a:cubicBezTo>
                  <a:pt x="3403705" y="71699"/>
                  <a:pt x="3440240" y="33731"/>
                  <a:pt x="3483939" y="33731"/>
                </a:cubicBezTo>
                <a:cubicBezTo>
                  <a:pt x="3537666" y="33731"/>
                  <a:pt x="3581126" y="91757"/>
                  <a:pt x="3581126" y="163394"/>
                </a:cubicBezTo>
                <a:cubicBezTo>
                  <a:pt x="3581126" y="235031"/>
                  <a:pt x="3537666" y="293295"/>
                  <a:pt x="3483939" y="293295"/>
                </a:cubicBezTo>
                <a:cubicBezTo>
                  <a:pt x="3440240" y="293295"/>
                  <a:pt x="3403705" y="255328"/>
                  <a:pt x="3391049" y="202794"/>
                </a:cubicBezTo>
                <a:cubicBezTo>
                  <a:pt x="3236314" y="197779"/>
                  <a:pt x="3081817" y="219270"/>
                  <a:pt x="2934245" y="266551"/>
                </a:cubicBezTo>
                <a:cubicBezTo>
                  <a:pt x="2929469" y="321234"/>
                  <a:pt x="2920873" y="374722"/>
                  <a:pt x="2908456" y="426778"/>
                </a:cubicBezTo>
                <a:cubicBezTo>
                  <a:pt x="2958602" y="450896"/>
                  <a:pt x="3011135" y="469522"/>
                  <a:pt x="3065579" y="482178"/>
                </a:cubicBezTo>
                <a:cubicBezTo>
                  <a:pt x="3079907" y="455672"/>
                  <a:pt x="3105219" y="440389"/>
                  <a:pt x="3128859" y="446837"/>
                </a:cubicBezTo>
                <a:cubicBezTo>
                  <a:pt x="3157991" y="454478"/>
                  <a:pt x="3173035" y="492446"/>
                  <a:pt x="3162767" y="531130"/>
                </a:cubicBezTo>
                <a:cubicBezTo>
                  <a:pt x="3152260" y="570052"/>
                  <a:pt x="3120262" y="595125"/>
                  <a:pt x="3091130" y="587245"/>
                </a:cubicBezTo>
                <a:cubicBezTo>
                  <a:pt x="3067729" y="581037"/>
                  <a:pt x="3053163" y="555008"/>
                  <a:pt x="3054117" y="524921"/>
                </a:cubicBezTo>
                <a:cubicBezTo>
                  <a:pt x="3000629" y="508683"/>
                  <a:pt x="2945946" y="498415"/>
                  <a:pt x="2890547" y="494356"/>
                </a:cubicBezTo>
                <a:cubicBezTo>
                  <a:pt x="2874787" y="546651"/>
                  <a:pt x="2855445" y="597513"/>
                  <a:pt x="2832760" y="646226"/>
                </a:cubicBezTo>
                <a:cubicBezTo>
                  <a:pt x="2936872" y="760845"/>
                  <a:pt x="3059849" y="856600"/>
                  <a:pt x="3196197" y="929669"/>
                </a:cubicBezTo>
                <a:cubicBezTo>
                  <a:pt x="3233210" y="890508"/>
                  <a:pt x="3284311" y="875942"/>
                  <a:pt x="3321801" y="897671"/>
                </a:cubicBezTo>
                <a:cubicBezTo>
                  <a:pt x="3368365" y="924655"/>
                  <a:pt x="3377200" y="996769"/>
                  <a:pt x="3341381" y="1058854"/>
                </a:cubicBezTo>
                <a:cubicBezTo>
                  <a:pt x="3305324" y="1120940"/>
                  <a:pt x="3238702" y="1149356"/>
                  <a:pt x="3192138" y="1122372"/>
                </a:cubicBezTo>
                <a:cubicBezTo>
                  <a:pt x="3154409" y="1100642"/>
                  <a:pt x="3141515" y="1049303"/>
                  <a:pt x="3157036" y="997724"/>
                </a:cubicBezTo>
                <a:cubicBezTo>
                  <a:pt x="3025463" y="916058"/>
                  <a:pt x="2880995" y="857555"/>
                  <a:pt x="2729603" y="824602"/>
                </a:cubicBezTo>
                <a:cubicBezTo>
                  <a:pt x="2698321" y="869017"/>
                  <a:pt x="2663935" y="911044"/>
                  <a:pt x="2626923" y="950444"/>
                </a:cubicBezTo>
                <a:cubicBezTo>
                  <a:pt x="2658205" y="996291"/>
                  <a:pt x="2694501" y="1038796"/>
                  <a:pt x="2735333" y="1077002"/>
                </a:cubicBezTo>
                <a:cubicBezTo>
                  <a:pt x="2761123" y="1061242"/>
                  <a:pt x="2790733" y="1060765"/>
                  <a:pt x="2807926" y="1077957"/>
                </a:cubicBezTo>
                <a:cubicBezTo>
                  <a:pt x="2829178" y="1099210"/>
                  <a:pt x="2823447" y="1139565"/>
                  <a:pt x="2795031" y="1167981"/>
                </a:cubicBezTo>
                <a:cubicBezTo>
                  <a:pt x="2766615" y="1196397"/>
                  <a:pt x="2726259" y="1202128"/>
                  <a:pt x="2705007" y="1180876"/>
                </a:cubicBezTo>
                <a:cubicBezTo>
                  <a:pt x="2687815" y="1163444"/>
                  <a:pt x="2688292" y="1133834"/>
                  <a:pt x="2704052" y="1108284"/>
                </a:cubicBezTo>
                <a:cubicBezTo>
                  <a:pt x="2665846" y="1067451"/>
                  <a:pt x="2623341" y="1031155"/>
                  <a:pt x="2577494" y="999873"/>
                </a:cubicBezTo>
                <a:cubicBezTo>
                  <a:pt x="2538094" y="1036886"/>
                  <a:pt x="2496067" y="1071271"/>
                  <a:pt x="2451652" y="1102553"/>
                </a:cubicBezTo>
                <a:cubicBezTo>
                  <a:pt x="2484605" y="1253945"/>
                  <a:pt x="2543108" y="1398413"/>
                  <a:pt x="2624774" y="1529986"/>
                </a:cubicBezTo>
                <a:cubicBezTo>
                  <a:pt x="2676591" y="1514465"/>
                  <a:pt x="2727931" y="1527359"/>
                  <a:pt x="2749661" y="1565088"/>
                </a:cubicBezTo>
                <a:cubicBezTo>
                  <a:pt x="2776405" y="1611413"/>
                  <a:pt x="2747989" y="1678274"/>
                  <a:pt x="2685904" y="1714093"/>
                </a:cubicBezTo>
                <a:cubicBezTo>
                  <a:pt x="2623819" y="1749911"/>
                  <a:pt x="2551705" y="1741315"/>
                  <a:pt x="2524721" y="1694751"/>
                </a:cubicBezTo>
                <a:cubicBezTo>
                  <a:pt x="2502992" y="1657022"/>
                  <a:pt x="2517558" y="1606160"/>
                  <a:pt x="2556958" y="1569147"/>
                </a:cubicBezTo>
                <a:cubicBezTo>
                  <a:pt x="2483888" y="1432799"/>
                  <a:pt x="2387895" y="1309822"/>
                  <a:pt x="2273515" y="1205710"/>
                </a:cubicBezTo>
                <a:cubicBezTo>
                  <a:pt x="2224563" y="1228395"/>
                  <a:pt x="2173701" y="1247737"/>
                  <a:pt x="2121406" y="1263497"/>
                </a:cubicBezTo>
                <a:cubicBezTo>
                  <a:pt x="2125465" y="1318896"/>
                  <a:pt x="2135733" y="1373579"/>
                  <a:pt x="2151971" y="1427068"/>
                </a:cubicBezTo>
                <a:cubicBezTo>
                  <a:pt x="2182297" y="1426113"/>
                  <a:pt x="2208087" y="1440440"/>
                  <a:pt x="2214534" y="1464080"/>
                </a:cubicBezTo>
                <a:cubicBezTo>
                  <a:pt x="2222175" y="1493212"/>
                  <a:pt x="2197102" y="1525210"/>
                  <a:pt x="2158180" y="1535717"/>
                </a:cubicBezTo>
                <a:cubicBezTo>
                  <a:pt x="2119496" y="1545985"/>
                  <a:pt x="2081528" y="1530702"/>
                  <a:pt x="2073887" y="1501809"/>
                </a:cubicBezTo>
                <a:cubicBezTo>
                  <a:pt x="2067678" y="1478169"/>
                  <a:pt x="2082722" y="1452857"/>
                  <a:pt x="2109466" y="1438291"/>
                </a:cubicBezTo>
                <a:cubicBezTo>
                  <a:pt x="2096572" y="1384086"/>
                  <a:pt x="2077946" y="1331552"/>
                  <a:pt x="2054067" y="1281406"/>
                </a:cubicBezTo>
                <a:cubicBezTo>
                  <a:pt x="2001772" y="1293584"/>
                  <a:pt x="1948284" y="1302420"/>
                  <a:pt x="1893601" y="1307195"/>
                </a:cubicBezTo>
                <a:cubicBezTo>
                  <a:pt x="1846559" y="1454767"/>
                  <a:pt x="1824829" y="1609264"/>
                  <a:pt x="1829844" y="1764000"/>
                </a:cubicBezTo>
                <a:cubicBezTo>
                  <a:pt x="1882378" y="1776417"/>
                  <a:pt x="1920345" y="1813190"/>
                  <a:pt x="1920345" y="1856650"/>
                </a:cubicBezTo>
                <a:cubicBezTo>
                  <a:pt x="1920345" y="1910378"/>
                  <a:pt x="1862319" y="1954076"/>
                  <a:pt x="1790683" y="1954076"/>
                </a:cubicBezTo>
                <a:cubicBezTo>
                  <a:pt x="1718807" y="1954076"/>
                  <a:pt x="1660781" y="1910378"/>
                  <a:pt x="1660781" y="1856650"/>
                </a:cubicBezTo>
                <a:cubicBezTo>
                  <a:pt x="1660781" y="1813190"/>
                  <a:pt x="1698987" y="1776417"/>
                  <a:pt x="1751282" y="1764000"/>
                </a:cubicBezTo>
                <a:cubicBezTo>
                  <a:pt x="1756297" y="1609264"/>
                  <a:pt x="1734806" y="1454767"/>
                  <a:pt x="1687526" y="1307195"/>
                </a:cubicBezTo>
                <a:cubicBezTo>
                  <a:pt x="1632843" y="1302420"/>
                  <a:pt x="1579354" y="1293584"/>
                  <a:pt x="1527059" y="1281406"/>
                </a:cubicBezTo>
                <a:cubicBezTo>
                  <a:pt x="1502941" y="1331552"/>
                  <a:pt x="1484554" y="1384086"/>
                  <a:pt x="1471899" y="1438291"/>
                </a:cubicBezTo>
                <a:cubicBezTo>
                  <a:pt x="1498404" y="1452857"/>
                  <a:pt x="1513687" y="1478169"/>
                  <a:pt x="1507239" y="1501809"/>
                </a:cubicBezTo>
                <a:cubicBezTo>
                  <a:pt x="1499598" y="1530702"/>
                  <a:pt x="1461631" y="1545985"/>
                  <a:pt x="1422947" y="1535717"/>
                </a:cubicBezTo>
                <a:cubicBezTo>
                  <a:pt x="1384024" y="1525210"/>
                  <a:pt x="1358951" y="1493212"/>
                  <a:pt x="1366831" y="1464080"/>
                </a:cubicBezTo>
                <a:cubicBezTo>
                  <a:pt x="1373040" y="1440440"/>
                  <a:pt x="1399068" y="1426113"/>
                  <a:pt x="1429155" y="1427068"/>
                </a:cubicBezTo>
                <a:cubicBezTo>
                  <a:pt x="1445393" y="1373579"/>
                  <a:pt x="1455661" y="1318896"/>
                  <a:pt x="1459720" y="1263497"/>
                </a:cubicBezTo>
                <a:cubicBezTo>
                  <a:pt x="1407425" y="1247737"/>
                  <a:pt x="1356563" y="1228395"/>
                  <a:pt x="1307850" y="1205710"/>
                </a:cubicBezTo>
                <a:cubicBezTo>
                  <a:pt x="1193231" y="1309822"/>
                  <a:pt x="1097477" y="1432799"/>
                  <a:pt x="1024407" y="1569147"/>
                </a:cubicBezTo>
                <a:cubicBezTo>
                  <a:pt x="1063569" y="1606160"/>
                  <a:pt x="1078135" y="1657022"/>
                  <a:pt x="1056405" y="1694751"/>
                </a:cubicBezTo>
                <a:cubicBezTo>
                  <a:pt x="1029422" y="1741315"/>
                  <a:pt x="957307" y="1749911"/>
                  <a:pt x="895222" y="1714093"/>
                </a:cubicBezTo>
                <a:cubicBezTo>
                  <a:pt x="833376" y="1678274"/>
                  <a:pt x="804721" y="1611413"/>
                  <a:pt x="831704" y="1565088"/>
                </a:cubicBezTo>
                <a:cubicBezTo>
                  <a:pt x="853434" y="1527359"/>
                  <a:pt x="904535" y="1514465"/>
                  <a:pt x="956352" y="1529986"/>
                </a:cubicBezTo>
                <a:cubicBezTo>
                  <a:pt x="1038018" y="1398413"/>
                  <a:pt x="1096522" y="1253945"/>
                  <a:pt x="1129474" y="1102553"/>
                </a:cubicBezTo>
                <a:cubicBezTo>
                  <a:pt x="1085060" y="1071271"/>
                  <a:pt x="1043033" y="1036886"/>
                  <a:pt x="1003871" y="999873"/>
                </a:cubicBezTo>
                <a:cubicBezTo>
                  <a:pt x="957785" y="1031155"/>
                  <a:pt x="915280" y="1067451"/>
                  <a:pt x="877074" y="1108284"/>
                </a:cubicBezTo>
                <a:cubicBezTo>
                  <a:pt x="892834" y="1133834"/>
                  <a:pt x="893312" y="1163444"/>
                  <a:pt x="876119" y="1180876"/>
                </a:cubicBezTo>
                <a:cubicBezTo>
                  <a:pt x="854867" y="1202128"/>
                  <a:pt x="814511" y="1196397"/>
                  <a:pt x="786095" y="1167981"/>
                </a:cubicBezTo>
                <a:cubicBezTo>
                  <a:pt x="757679" y="1139565"/>
                  <a:pt x="751948" y="1099210"/>
                  <a:pt x="773201" y="1077957"/>
                </a:cubicBezTo>
                <a:cubicBezTo>
                  <a:pt x="790393" y="1060765"/>
                  <a:pt x="820242" y="1061242"/>
                  <a:pt x="845793" y="1077002"/>
                </a:cubicBezTo>
                <a:cubicBezTo>
                  <a:pt x="886626" y="1038796"/>
                  <a:pt x="922922" y="996291"/>
                  <a:pt x="954203" y="950444"/>
                </a:cubicBezTo>
                <a:cubicBezTo>
                  <a:pt x="917191" y="911044"/>
                  <a:pt x="882805" y="869017"/>
                  <a:pt x="851524" y="824602"/>
                </a:cubicBezTo>
                <a:cubicBezTo>
                  <a:pt x="700131" y="857555"/>
                  <a:pt x="555663" y="916058"/>
                  <a:pt x="424090" y="997724"/>
                </a:cubicBezTo>
                <a:cubicBezTo>
                  <a:pt x="439612" y="1049303"/>
                  <a:pt x="426717" y="1100642"/>
                  <a:pt x="388988" y="1122372"/>
                </a:cubicBezTo>
                <a:cubicBezTo>
                  <a:pt x="342424" y="1149356"/>
                  <a:pt x="275802" y="1120940"/>
                  <a:pt x="239984" y="1058854"/>
                </a:cubicBezTo>
                <a:cubicBezTo>
                  <a:pt x="204165" y="996769"/>
                  <a:pt x="212762" y="924655"/>
                  <a:pt x="259326" y="897671"/>
                </a:cubicBezTo>
                <a:cubicBezTo>
                  <a:pt x="297054" y="875942"/>
                  <a:pt x="347917" y="890508"/>
                  <a:pt x="384929" y="929669"/>
                </a:cubicBezTo>
                <a:cubicBezTo>
                  <a:pt x="521278" y="856600"/>
                  <a:pt x="644254" y="760845"/>
                  <a:pt x="748366" y="646226"/>
                </a:cubicBezTo>
                <a:cubicBezTo>
                  <a:pt x="725681" y="597513"/>
                  <a:pt x="706340" y="546651"/>
                  <a:pt x="690818" y="494356"/>
                </a:cubicBezTo>
                <a:cubicBezTo>
                  <a:pt x="635180" y="498415"/>
                  <a:pt x="580497" y="508683"/>
                  <a:pt x="527009" y="524921"/>
                </a:cubicBezTo>
                <a:cubicBezTo>
                  <a:pt x="527964" y="555008"/>
                  <a:pt x="513636" y="581037"/>
                  <a:pt x="489996" y="587245"/>
                </a:cubicBezTo>
                <a:cubicBezTo>
                  <a:pt x="460864" y="595125"/>
                  <a:pt x="428866" y="570052"/>
                  <a:pt x="418359" y="531130"/>
                </a:cubicBezTo>
                <a:cubicBezTo>
                  <a:pt x="408091" y="492446"/>
                  <a:pt x="423135" y="454478"/>
                  <a:pt x="452268" y="446837"/>
                </a:cubicBezTo>
                <a:cubicBezTo>
                  <a:pt x="475908" y="440389"/>
                  <a:pt x="501219" y="455672"/>
                  <a:pt x="515786" y="482178"/>
                </a:cubicBezTo>
                <a:cubicBezTo>
                  <a:pt x="569991" y="469522"/>
                  <a:pt x="622524" y="450896"/>
                  <a:pt x="672670" y="426778"/>
                </a:cubicBezTo>
                <a:cubicBezTo>
                  <a:pt x="660492" y="374722"/>
                  <a:pt x="651657" y="321234"/>
                  <a:pt x="646881" y="266551"/>
                </a:cubicBezTo>
                <a:cubicBezTo>
                  <a:pt x="499309" y="219270"/>
                  <a:pt x="344812" y="197779"/>
                  <a:pt x="190077" y="202794"/>
                </a:cubicBezTo>
                <a:cubicBezTo>
                  <a:pt x="177660" y="255328"/>
                  <a:pt x="140886" y="293295"/>
                  <a:pt x="97426" y="293295"/>
                </a:cubicBezTo>
                <a:cubicBezTo>
                  <a:pt x="43699" y="293295"/>
                  <a:pt x="0" y="235031"/>
                  <a:pt x="0" y="163394"/>
                </a:cubicBezTo>
                <a:cubicBezTo>
                  <a:pt x="0" y="91757"/>
                  <a:pt x="43699" y="33731"/>
                  <a:pt x="97426" y="33731"/>
                </a:cubicBezTo>
                <a:cubicBezTo>
                  <a:pt x="140886" y="33731"/>
                  <a:pt x="177660" y="71699"/>
                  <a:pt x="190077" y="124232"/>
                </a:cubicBezTo>
                <a:cubicBezTo>
                  <a:pt x="344812" y="129247"/>
                  <a:pt x="499309" y="107756"/>
                  <a:pt x="646881" y="60475"/>
                </a:cubicBezTo>
                <a:lnTo>
                  <a:pt x="65660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57673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7">
            <a:extLst>
              <a:ext uri="{FF2B5EF4-FFF2-40B4-BE49-F238E27FC236}">
                <a16:creationId xmlns:a16="http://schemas.microsoft.com/office/drawing/2014/main" id="{4AE8AB68-0442-A44F-A126-FBA7ADE697CD}"/>
              </a:ext>
            </a:extLst>
          </p:cNvPr>
          <p:cNvSpPr>
            <a:spLocks/>
          </p:cNvSpPr>
          <p:nvPr/>
        </p:nvSpPr>
        <p:spPr bwMode="auto">
          <a:xfrm>
            <a:off x="9987725" y="5083744"/>
            <a:ext cx="1715253" cy="171785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6" name="Freeform 7">
            <a:extLst>
              <a:ext uri="{FF2B5EF4-FFF2-40B4-BE49-F238E27FC236}">
                <a16:creationId xmlns:a16="http://schemas.microsoft.com/office/drawing/2014/main" id="{FBD1E862-D59D-DE48-948A-5F3E6340B3D7}"/>
              </a:ext>
            </a:extLst>
          </p:cNvPr>
          <p:cNvSpPr>
            <a:spLocks/>
          </p:cNvSpPr>
          <p:nvPr/>
        </p:nvSpPr>
        <p:spPr bwMode="auto">
          <a:xfrm>
            <a:off x="8801703" y="2233204"/>
            <a:ext cx="1715253" cy="171785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9" name="Rectangle 516">
            <a:extLst>
              <a:ext uri="{FF2B5EF4-FFF2-40B4-BE49-F238E27FC236}">
                <a16:creationId xmlns:a16="http://schemas.microsoft.com/office/drawing/2014/main" id="{C49A1083-5830-D94A-AB82-6CBA83ACB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192" y="5885465"/>
            <a:ext cx="12200192" cy="992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EB908AC-653D-1E43-AE84-E390B82A2156}"/>
              </a:ext>
            </a:extLst>
          </p:cNvPr>
          <p:cNvGrpSpPr/>
          <p:nvPr/>
        </p:nvGrpSpPr>
        <p:grpSpPr>
          <a:xfrm>
            <a:off x="4888905" y="537424"/>
            <a:ext cx="2414189" cy="5783152"/>
            <a:chOff x="4888905" y="842682"/>
            <a:chExt cx="2414189" cy="5783152"/>
          </a:xfrm>
        </p:grpSpPr>
        <p:sp>
          <p:nvSpPr>
            <p:cNvPr id="123" name="Freeform 877">
              <a:extLst>
                <a:ext uri="{FF2B5EF4-FFF2-40B4-BE49-F238E27FC236}">
                  <a16:creationId xmlns:a16="http://schemas.microsoft.com/office/drawing/2014/main" id="{4A731BFB-1378-F94F-83DE-183A5CC9A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41262" y="640216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877">
              <a:extLst>
                <a:ext uri="{FF2B5EF4-FFF2-40B4-BE49-F238E27FC236}">
                  <a16:creationId xmlns:a16="http://schemas.microsoft.com/office/drawing/2014/main" id="{0D97BB3A-5373-EB4A-A0D4-E6CB8FF370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72659" y="6380470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C487BE-248A-3B47-B9A2-08C70919DF16}"/>
                </a:ext>
              </a:extLst>
            </p:cNvPr>
            <p:cNvGrpSpPr/>
            <p:nvPr/>
          </p:nvGrpSpPr>
          <p:grpSpPr>
            <a:xfrm>
              <a:off x="4888905" y="842682"/>
              <a:ext cx="2414189" cy="5593884"/>
              <a:chOff x="3786188" y="2100263"/>
              <a:chExt cx="3094037" cy="7169150"/>
            </a:xfrm>
          </p:grpSpPr>
          <p:sp>
            <p:nvSpPr>
              <p:cNvPr id="3" name="Freeform 21">
                <a:extLst>
                  <a:ext uri="{FF2B5EF4-FFF2-40B4-BE49-F238E27FC236}">
                    <a16:creationId xmlns:a16="http://schemas.microsoft.com/office/drawing/2014/main" id="{1CB5D8CE-BC6A-084A-A3D1-8AFEE2BE2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088" y="5456238"/>
                <a:ext cx="1635125" cy="3813175"/>
              </a:xfrm>
              <a:custGeom>
                <a:avLst/>
                <a:gdLst>
                  <a:gd name="T0" fmla="*/ 965 w 1030"/>
                  <a:gd name="T1" fmla="*/ 77 h 2402"/>
                  <a:gd name="T2" fmla="*/ 564 w 1030"/>
                  <a:gd name="T3" fmla="*/ 13 h 2402"/>
                  <a:gd name="T4" fmla="*/ 565 w 1030"/>
                  <a:gd name="T5" fmla="*/ 0 h 2402"/>
                  <a:gd name="T6" fmla="*/ 537 w 1030"/>
                  <a:gd name="T7" fmla="*/ 9 h 2402"/>
                  <a:gd name="T8" fmla="*/ 481 w 1030"/>
                  <a:gd name="T9" fmla="*/ 0 h 2402"/>
                  <a:gd name="T10" fmla="*/ 483 w 1030"/>
                  <a:gd name="T11" fmla="*/ 26 h 2402"/>
                  <a:gd name="T12" fmla="*/ 71 w 1030"/>
                  <a:gd name="T13" fmla="*/ 159 h 2402"/>
                  <a:gd name="T14" fmla="*/ 59 w 1030"/>
                  <a:gd name="T15" fmla="*/ 1106 h 2402"/>
                  <a:gd name="T16" fmla="*/ 0 w 1030"/>
                  <a:gd name="T17" fmla="*/ 2381 h 2402"/>
                  <a:gd name="T18" fmla="*/ 227 w 1030"/>
                  <a:gd name="T19" fmla="*/ 2402 h 2402"/>
                  <a:gd name="T20" fmla="*/ 381 w 1030"/>
                  <a:gd name="T21" fmla="*/ 1375 h 2402"/>
                  <a:gd name="T22" fmla="*/ 523 w 1030"/>
                  <a:gd name="T23" fmla="*/ 544 h 2402"/>
                  <a:gd name="T24" fmla="*/ 665 w 1030"/>
                  <a:gd name="T25" fmla="*/ 1375 h 2402"/>
                  <a:gd name="T26" fmla="*/ 819 w 1030"/>
                  <a:gd name="T27" fmla="*/ 2402 h 2402"/>
                  <a:gd name="T28" fmla="*/ 1030 w 1030"/>
                  <a:gd name="T29" fmla="*/ 2381 h 2402"/>
                  <a:gd name="T30" fmla="*/ 987 w 1030"/>
                  <a:gd name="T31" fmla="*/ 1106 h 2402"/>
                  <a:gd name="T32" fmla="*/ 965 w 1030"/>
                  <a:gd name="T33" fmla="*/ 77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0" h="2402">
                    <a:moveTo>
                      <a:pt x="965" y="77"/>
                    </a:moveTo>
                    <a:lnTo>
                      <a:pt x="564" y="13"/>
                    </a:lnTo>
                    <a:lnTo>
                      <a:pt x="565" y="0"/>
                    </a:lnTo>
                    <a:lnTo>
                      <a:pt x="537" y="9"/>
                    </a:lnTo>
                    <a:lnTo>
                      <a:pt x="481" y="0"/>
                    </a:lnTo>
                    <a:lnTo>
                      <a:pt x="483" y="26"/>
                    </a:lnTo>
                    <a:lnTo>
                      <a:pt x="71" y="159"/>
                    </a:lnTo>
                    <a:lnTo>
                      <a:pt x="59" y="1106"/>
                    </a:lnTo>
                    <a:lnTo>
                      <a:pt x="0" y="2381"/>
                    </a:lnTo>
                    <a:lnTo>
                      <a:pt x="227" y="2402"/>
                    </a:lnTo>
                    <a:lnTo>
                      <a:pt x="381" y="1375"/>
                    </a:lnTo>
                    <a:lnTo>
                      <a:pt x="523" y="544"/>
                    </a:lnTo>
                    <a:lnTo>
                      <a:pt x="665" y="1375"/>
                    </a:lnTo>
                    <a:lnTo>
                      <a:pt x="819" y="2402"/>
                    </a:lnTo>
                    <a:lnTo>
                      <a:pt x="1030" y="2381"/>
                    </a:lnTo>
                    <a:lnTo>
                      <a:pt x="987" y="1106"/>
                    </a:lnTo>
                    <a:lnTo>
                      <a:pt x="965" y="7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" name="Freeform 22">
                <a:extLst>
                  <a:ext uri="{FF2B5EF4-FFF2-40B4-BE49-F238E27FC236}">
                    <a16:creationId xmlns:a16="http://schemas.microsoft.com/office/drawing/2014/main" id="{2E51C868-09A0-EA46-8B61-7B8BAF07E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338" y="3013075"/>
                <a:ext cx="1576388" cy="2790825"/>
              </a:xfrm>
              <a:custGeom>
                <a:avLst/>
                <a:gdLst>
                  <a:gd name="T0" fmla="*/ 10934 w 11065"/>
                  <a:gd name="T1" fmla="*/ 2061 h 19577"/>
                  <a:gd name="T2" fmla="*/ 0 w 11065"/>
                  <a:gd name="T3" fmla="*/ 2532 h 19577"/>
                  <a:gd name="T4" fmla="*/ 1155 w 11065"/>
                  <a:gd name="T5" fmla="*/ 11071 h 19577"/>
                  <a:gd name="T6" fmla="*/ 1004 w 11065"/>
                  <a:gd name="T7" fmla="*/ 19577 h 19577"/>
                  <a:gd name="T8" fmla="*/ 11015 w 11065"/>
                  <a:gd name="T9" fmla="*/ 19577 h 19577"/>
                  <a:gd name="T10" fmla="*/ 11065 w 11065"/>
                  <a:gd name="T11" fmla="*/ 11837 h 19577"/>
                  <a:gd name="T12" fmla="*/ 10934 w 11065"/>
                  <a:gd name="T13" fmla="*/ 2061 h 19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65" h="19577">
                    <a:moveTo>
                      <a:pt x="10934" y="2061"/>
                    </a:moveTo>
                    <a:cubicBezTo>
                      <a:pt x="4404" y="0"/>
                      <a:pt x="0" y="2532"/>
                      <a:pt x="0" y="2532"/>
                    </a:cubicBezTo>
                    <a:lnTo>
                      <a:pt x="1155" y="11071"/>
                    </a:lnTo>
                    <a:lnTo>
                      <a:pt x="1004" y="19577"/>
                    </a:lnTo>
                    <a:lnTo>
                      <a:pt x="11015" y="19577"/>
                    </a:lnTo>
                    <a:cubicBezTo>
                      <a:pt x="10956" y="18988"/>
                      <a:pt x="11065" y="11837"/>
                      <a:pt x="11065" y="11837"/>
                    </a:cubicBezTo>
                    <a:lnTo>
                      <a:pt x="10934" y="2061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" name="Freeform 23">
                <a:extLst>
                  <a:ext uri="{FF2B5EF4-FFF2-40B4-BE49-F238E27FC236}">
                    <a16:creationId xmlns:a16="http://schemas.microsoft.com/office/drawing/2014/main" id="{E3A68DCD-5B96-8F45-A56B-C57D35A8D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338" y="3206750"/>
                <a:ext cx="728663" cy="3937000"/>
              </a:xfrm>
              <a:custGeom>
                <a:avLst/>
                <a:gdLst>
                  <a:gd name="T0" fmla="*/ 3877 w 5115"/>
                  <a:gd name="T1" fmla="*/ 18 h 27605"/>
                  <a:gd name="T2" fmla="*/ 0 w 5115"/>
                  <a:gd name="T3" fmla="*/ 1166 h 27605"/>
                  <a:gd name="T4" fmla="*/ 1155 w 5115"/>
                  <a:gd name="T5" fmla="*/ 9705 h 27605"/>
                  <a:gd name="T6" fmla="*/ 140 w 5115"/>
                  <a:gd name="T7" fmla="*/ 27467 h 27605"/>
                  <a:gd name="T8" fmla="*/ 4723 w 5115"/>
                  <a:gd name="T9" fmla="*/ 27605 h 27605"/>
                  <a:gd name="T10" fmla="*/ 5115 w 5115"/>
                  <a:gd name="T11" fmla="*/ 7876 h 27605"/>
                  <a:gd name="T12" fmla="*/ 3877 w 5115"/>
                  <a:gd name="T13" fmla="*/ 18 h 27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15" h="27605">
                    <a:moveTo>
                      <a:pt x="3877" y="18"/>
                    </a:moveTo>
                    <a:cubicBezTo>
                      <a:pt x="993" y="257"/>
                      <a:pt x="0" y="1166"/>
                      <a:pt x="0" y="1166"/>
                    </a:cubicBezTo>
                    <a:lnTo>
                      <a:pt x="1155" y="9705"/>
                    </a:lnTo>
                    <a:lnTo>
                      <a:pt x="140" y="27467"/>
                    </a:lnTo>
                    <a:lnTo>
                      <a:pt x="4723" y="27605"/>
                    </a:lnTo>
                    <a:lnTo>
                      <a:pt x="5115" y="7876"/>
                    </a:lnTo>
                    <a:cubicBezTo>
                      <a:pt x="5115" y="7876"/>
                      <a:pt x="4093" y="0"/>
                      <a:pt x="3877" y="18"/>
                    </a:cubicBezTo>
                    <a:close/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Freeform 24">
                <a:extLst>
                  <a:ext uri="{FF2B5EF4-FFF2-40B4-BE49-F238E27FC236}">
                    <a16:creationId xmlns:a16="http://schemas.microsoft.com/office/drawing/2014/main" id="{D2BA880D-D11E-6742-894E-9DBC2E347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3184525"/>
                <a:ext cx="912813" cy="3959225"/>
              </a:xfrm>
              <a:custGeom>
                <a:avLst/>
                <a:gdLst>
                  <a:gd name="T0" fmla="*/ 4625 w 6395"/>
                  <a:gd name="T1" fmla="*/ 858 h 27768"/>
                  <a:gd name="T2" fmla="*/ 1414 w 6395"/>
                  <a:gd name="T3" fmla="*/ 50 h 27768"/>
                  <a:gd name="T4" fmla="*/ 0 w 6395"/>
                  <a:gd name="T5" fmla="*/ 8039 h 27768"/>
                  <a:gd name="T6" fmla="*/ 922 w 6395"/>
                  <a:gd name="T7" fmla="*/ 27768 h 27768"/>
                  <a:gd name="T8" fmla="*/ 6395 w 6395"/>
                  <a:gd name="T9" fmla="*/ 27401 h 27768"/>
                  <a:gd name="T10" fmla="*/ 4756 w 6395"/>
                  <a:gd name="T11" fmla="*/ 10634 h 27768"/>
                  <a:gd name="T12" fmla="*/ 4625 w 6395"/>
                  <a:gd name="T13" fmla="*/ 858 h 27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5" h="27768">
                    <a:moveTo>
                      <a:pt x="4625" y="858"/>
                    </a:moveTo>
                    <a:cubicBezTo>
                      <a:pt x="3375" y="463"/>
                      <a:pt x="2492" y="157"/>
                      <a:pt x="1414" y="50"/>
                    </a:cubicBezTo>
                    <a:cubicBezTo>
                      <a:pt x="917" y="0"/>
                      <a:pt x="283" y="6920"/>
                      <a:pt x="0" y="8039"/>
                    </a:cubicBezTo>
                    <a:lnTo>
                      <a:pt x="922" y="27768"/>
                    </a:lnTo>
                    <a:lnTo>
                      <a:pt x="6395" y="27401"/>
                    </a:lnTo>
                    <a:cubicBezTo>
                      <a:pt x="6336" y="26812"/>
                      <a:pt x="4756" y="10634"/>
                      <a:pt x="4756" y="10634"/>
                    </a:cubicBezTo>
                    <a:lnTo>
                      <a:pt x="4625" y="858"/>
                    </a:lnTo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25">
                <a:extLst>
                  <a:ext uri="{FF2B5EF4-FFF2-40B4-BE49-F238E27FC236}">
                    <a16:creationId xmlns:a16="http://schemas.microsoft.com/office/drawing/2014/main" id="{C120E805-EEA3-DC4F-92D0-D01401A8F6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7888" y="4306888"/>
                <a:ext cx="206375" cy="595313"/>
              </a:xfrm>
              <a:custGeom>
                <a:avLst/>
                <a:gdLst>
                  <a:gd name="T0" fmla="*/ 0 w 1446"/>
                  <a:gd name="T1" fmla="*/ 4177 h 4177"/>
                  <a:gd name="T2" fmla="*/ 5 w 1446"/>
                  <a:gd name="T3" fmla="*/ 3931 h 4177"/>
                  <a:gd name="T4" fmla="*/ 1436 w 1446"/>
                  <a:gd name="T5" fmla="*/ 3629 h 4177"/>
                  <a:gd name="T6" fmla="*/ 1446 w 1446"/>
                  <a:gd name="T7" fmla="*/ 3854 h 4177"/>
                  <a:gd name="T8" fmla="*/ 0 w 1446"/>
                  <a:gd name="T9" fmla="*/ 4177 h 4177"/>
                  <a:gd name="T10" fmla="*/ 1276 w 1446"/>
                  <a:gd name="T11" fmla="*/ 206 h 4177"/>
                  <a:gd name="T12" fmla="*/ 80 w 1446"/>
                  <a:gd name="T13" fmla="*/ 165 h 4177"/>
                  <a:gd name="T14" fmla="*/ 80 w 1446"/>
                  <a:gd name="T15" fmla="*/ 165 h 4177"/>
                  <a:gd name="T16" fmla="*/ 80 w 1446"/>
                  <a:gd name="T17" fmla="*/ 165 h 4177"/>
                  <a:gd name="T18" fmla="*/ 80 w 1446"/>
                  <a:gd name="T19" fmla="*/ 165 h 4177"/>
                  <a:gd name="T20" fmla="*/ 80 w 1446"/>
                  <a:gd name="T21" fmla="*/ 165 h 4177"/>
                  <a:gd name="T22" fmla="*/ 78 w 1446"/>
                  <a:gd name="T23" fmla="*/ 12 h 4177"/>
                  <a:gd name="T24" fmla="*/ 507 w 1446"/>
                  <a:gd name="T25" fmla="*/ 18 h 4177"/>
                  <a:gd name="T26" fmla="*/ 1276 w 1446"/>
                  <a:gd name="T27" fmla="*/ 0 h 4177"/>
                  <a:gd name="T28" fmla="*/ 1274 w 1446"/>
                  <a:gd name="T29" fmla="*/ 165 h 4177"/>
                  <a:gd name="T30" fmla="*/ 1274 w 1446"/>
                  <a:gd name="T31" fmla="*/ 165 h 4177"/>
                  <a:gd name="T32" fmla="*/ 1274 w 1446"/>
                  <a:gd name="T33" fmla="*/ 165 h 4177"/>
                  <a:gd name="T34" fmla="*/ 1274 w 1446"/>
                  <a:gd name="T35" fmla="*/ 165 h 4177"/>
                  <a:gd name="T36" fmla="*/ 1274 w 1446"/>
                  <a:gd name="T37" fmla="*/ 165 h 4177"/>
                  <a:gd name="T38" fmla="*/ 1274 w 1446"/>
                  <a:gd name="T39" fmla="*/ 165 h 4177"/>
                  <a:gd name="T40" fmla="*/ 1276 w 1446"/>
                  <a:gd name="T41" fmla="*/ 206 h 4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46" h="4177">
                    <a:moveTo>
                      <a:pt x="0" y="4177"/>
                    </a:moveTo>
                    <a:lnTo>
                      <a:pt x="5" y="3931"/>
                    </a:lnTo>
                    <a:cubicBezTo>
                      <a:pt x="487" y="3832"/>
                      <a:pt x="974" y="3728"/>
                      <a:pt x="1436" y="3629"/>
                    </a:cubicBezTo>
                    <a:lnTo>
                      <a:pt x="1446" y="3854"/>
                    </a:lnTo>
                    <a:cubicBezTo>
                      <a:pt x="988" y="3958"/>
                      <a:pt x="512" y="4063"/>
                      <a:pt x="0" y="4177"/>
                    </a:cubicBezTo>
                    <a:moveTo>
                      <a:pt x="1276" y="206"/>
                    </a:move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cubicBezTo>
                      <a:pt x="80" y="165"/>
                      <a:pt x="80" y="111"/>
                      <a:pt x="78" y="12"/>
                    </a:cubicBezTo>
                    <a:cubicBezTo>
                      <a:pt x="220" y="16"/>
                      <a:pt x="363" y="18"/>
                      <a:pt x="507" y="18"/>
                    </a:cubicBezTo>
                    <a:cubicBezTo>
                      <a:pt x="762" y="18"/>
                      <a:pt x="1019" y="12"/>
                      <a:pt x="1276" y="0"/>
                    </a:cubicBezTo>
                    <a:cubicBezTo>
                      <a:pt x="1274" y="107"/>
                      <a:pt x="1274" y="165"/>
                      <a:pt x="1274" y="165"/>
                    </a:cubicBez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6" y="206"/>
                    </a:lnTo>
                  </a:path>
                </a:pathLst>
              </a:custGeom>
              <a:solidFill>
                <a:srgbClr val="748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26">
                <a:extLst>
                  <a:ext uri="{FF2B5EF4-FFF2-40B4-BE49-F238E27FC236}">
                    <a16:creationId xmlns:a16="http://schemas.microsoft.com/office/drawing/2014/main" id="{19ECDB9C-EEB1-1244-94F3-DE99C945E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3998913"/>
                <a:ext cx="633413" cy="1804988"/>
              </a:xfrm>
              <a:custGeom>
                <a:avLst/>
                <a:gdLst>
                  <a:gd name="T0" fmla="*/ 489 w 4446"/>
                  <a:gd name="T1" fmla="*/ 12664 h 12664"/>
                  <a:gd name="T2" fmla="*/ 0 w 4446"/>
                  <a:gd name="T3" fmla="*/ 12664 h 12664"/>
                  <a:gd name="T4" fmla="*/ 346 w 4446"/>
                  <a:gd name="T5" fmla="*/ 6614 h 12664"/>
                  <a:gd name="T6" fmla="*/ 868 w 4446"/>
                  <a:gd name="T7" fmla="*/ 6642 h 12664"/>
                  <a:gd name="T8" fmla="*/ 1221 w 4446"/>
                  <a:gd name="T9" fmla="*/ 6632 h 12664"/>
                  <a:gd name="T10" fmla="*/ 4371 w 4446"/>
                  <a:gd name="T11" fmla="*/ 6095 h 12664"/>
                  <a:gd name="T12" fmla="*/ 4366 w 4446"/>
                  <a:gd name="T13" fmla="*/ 6341 h 12664"/>
                  <a:gd name="T14" fmla="*/ 3496 w 4446"/>
                  <a:gd name="T15" fmla="*/ 6535 h 12664"/>
                  <a:gd name="T16" fmla="*/ 1315 w 4446"/>
                  <a:gd name="T17" fmla="*/ 7254 h 12664"/>
                  <a:gd name="T18" fmla="*/ 489 w 4446"/>
                  <a:gd name="T19" fmla="*/ 12664 h 12664"/>
                  <a:gd name="T20" fmla="*/ 2824 w 4446"/>
                  <a:gd name="T21" fmla="*/ 2430 h 12664"/>
                  <a:gd name="T22" fmla="*/ 1949 w 4446"/>
                  <a:gd name="T23" fmla="*/ 2285 h 12664"/>
                  <a:gd name="T24" fmla="*/ 978 w 4446"/>
                  <a:gd name="T25" fmla="*/ 1619 h 12664"/>
                  <a:gd name="T26" fmla="*/ 542 w 4446"/>
                  <a:gd name="T27" fmla="*/ 1494 h 12664"/>
                  <a:gd name="T28" fmla="*/ 573 w 4446"/>
                  <a:gd name="T29" fmla="*/ 0 h 12664"/>
                  <a:gd name="T30" fmla="*/ 1071 w 4446"/>
                  <a:gd name="T31" fmla="*/ 1432 h 12664"/>
                  <a:gd name="T32" fmla="*/ 4377 w 4446"/>
                  <a:gd name="T33" fmla="*/ 2175 h 12664"/>
                  <a:gd name="T34" fmla="*/ 4446 w 4446"/>
                  <a:gd name="T35" fmla="*/ 2329 h 12664"/>
                  <a:gd name="T36" fmla="*/ 4446 w 4446"/>
                  <a:gd name="T37" fmla="*/ 2329 h 12664"/>
                  <a:gd name="T38" fmla="*/ 2824 w 4446"/>
                  <a:gd name="T39" fmla="*/ 2274 h 12664"/>
                  <a:gd name="T40" fmla="*/ 2824 w 4446"/>
                  <a:gd name="T41" fmla="*/ 2430 h 12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46" h="12664">
                    <a:moveTo>
                      <a:pt x="489" y="12664"/>
                    </a:moveTo>
                    <a:lnTo>
                      <a:pt x="0" y="12664"/>
                    </a:lnTo>
                    <a:lnTo>
                      <a:pt x="346" y="6614"/>
                    </a:lnTo>
                    <a:cubicBezTo>
                      <a:pt x="503" y="6632"/>
                      <a:pt x="676" y="6642"/>
                      <a:pt x="868" y="6642"/>
                    </a:cubicBezTo>
                    <a:cubicBezTo>
                      <a:pt x="979" y="6642"/>
                      <a:pt x="1097" y="6639"/>
                      <a:pt x="1221" y="6632"/>
                    </a:cubicBezTo>
                    <a:cubicBezTo>
                      <a:pt x="1789" y="6599"/>
                      <a:pt x="3057" y="6364"/>
                      <a:pt x="4371" y="6095"/>
                    </a:cubicBezTo>
                    <a:lnTo>
                      <a:pt x="4366" y="6341"/>
                    </a:lnTo>
                    <a:cubicBezTo>
                      <a:pt x="4088" y="6403"/>
                      <a:pt x="3799" y="6468"/>
                      <a:pt x="3496" y="6535"/>
                    </a:cubicBezTo>
                    <a:cubicBezTo>
                      <a:pt x="2947" y="6658"/>
                      <a:pt x="1835" y="6994"/>
                      <a:pt x="1315" y="7254"/>
                    </a:cubicBezTo>
                    <a:cubicBezTo>
                      <a:pt x="1141" y="7341"/>
                      <a:pt x="817" y="9791"/>
                      <a:pt x="489" y="12664"/>
                    </a:cubicBezTo>
                    <a:close/>
                    <a:moveTo>
                      <a:pt x="2824" y="2430"/>
                    </a:moveTo>
                    <a:lnTo>
                      <a:pt x="1949" y="2285"/>
                    </a:lnTo>
                    <a:lnTo>
                      <a:pt x="978" y="1619"/>
                    </a:lnTo>
                    <a:lnTo>
                      <a:pt x="542" y="1494"/>
                    </a:lnTo>
                    <a:lnTo>
                      <a:pt x="573" y="0"/>
                    </a:lnTo>
                    <a:cubicBezTo>
                      <a:pt x="728" y="894"/>
                      <a:pt x="824" y="1231"/>
                      <a:pt x="1071" y="1432"/>
                    </a:cubicBezTo>
                    <a:cubicBezTo>
                      <a:pt x="1613" y="1875"/>
                      <a:pt x="2917" y="2128"/>
                      <a:pt x="4377" y="2175"/>
                    </a:cubicBezTo>
                    <a:cubicBezTo>
                      <a:pt x="4422" y="2274"/>
                      <a:pt x="4446" y="2329"/>
                      <a:pt x="4446" y="2329"/>
                    </a:cubicBezTo>
                    <a:lnTo>
                      <a:pt x="4446" y="2329"/>
                    </a:lnTo>
                    <a:lnTo>
                      <a:pt x="2824" y="2274"/>
                    </a:lnTo>
                    <a:lnTo>
                      <a:pt x="2824" y="2430"/>
                    </a:lnTo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27">
                <a:extLst>
                  <a:ext uri="{FF2B5EF4-FFF2-40B4-BE49-F238E27FC236}">
                    <a16:creationId xmlns:a16="http://schemas.microsoft.com/office/drawing/2014/main" id="{87F7BECB-B3AB-3241-8C84-700D5D027B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8863" y="4284663"/>
                <a:ext cx="285750" cy="571500"/>
              </a:xfrm>
              <a:custGeom>
                <a:avLst/>
                <a:gdLst>
                  <a:gd name="T0" fmla="*/ 172 w 2002"/>
                  <a:gd name="T1" fmla="*/ 4013 h 4013"/>
                  <a:gd name="T2" fmla="*/ 162 w 2002"/>
                  <a:gd name="T3" fmla="*/ 3788 h 4013"/>
                  <a:gd name="T4" fmla="*/ 1625 w 2002"/>
                  <a:gd name="T5" fmla="*/ 3465 h 4013"/>
                  <a:gd name="T6" fmla="*/ 1658 w 2002"/>
                  <a:gd name="T7" fmla="*/ 3667 h 4013"/>
                  <a:gd name="T8" fmla="*/ 172 w 2002"/>
                  <a:gd name="T9" fmla="*/ 4013 h 4013"/>
                  <a:gd name="T10" fmla="*/ 1997 w 2002"/>
                  <a:gd name="T11" fmla="*/ 433 h 4013"/>
                  <a:gd name="T12" fmla="*/ 1 w 2002"/>
                  <a:gd name="T13" fmla="*/ 365 h 4013"/>
                  <a:gd name="T14" fmla="*/ 0 w 2002"/>
                  <a:gd name="T15" fmla="*/ 324 h 4013"/>
                  <a:gd name="T16" fmla="*/ 0 w 2002"/>
                  <a:gd name="T17" fmla="*/ 324 h 4013"/>
                  <a:gd name="T18" fmla="*/ 73 w 2002"/>
                  <a:gd name="T19" fmla="*/ 155 h 4013"/>
                  <a:gd name="T20" fmla="*/ 1574 w 2002"/>
                  <a:gd name="T21" fmla="*/ 0 h 4013"/>
                  <a:gd name="T22" fmla="*/ 1147 w 2002"/>
                  <a:gd name="T23" fmla="*/ 368 h 4013"/>
                  <a:gd name="T24" fmla="*/ 2002 w 2002"/>
                  <a:gd name="T25" fmla="*/ 409 h 4013"/>
                  <a:gd name="T26" fmla="*/ 1997 w 2002"/>
                  <a:gd name="T27" fmla="*/ 433 h 4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2" h="4013">
                    <a:moveTo>
                      <a:pt x="172" y="4013"/>
                    </a:moveTo>
                    <a:lnTo>
                      <a:pt x="162" y="3788"/>
                    </a:lnTo>
                    <a:cubicBezTo>
                      <a:pt x="704" y="3670"/>
                      <a:pt x="1209" y="3558"/>
                      <a:pt x="1625" y="3465"/>
                    </a:cubicBezTo>
                    <a:cubicBezTo>
                      <a:pt x="1632" y="3540"/>
                      <a:pt x="1642" y="3607"/>
                      <a:pt x="1658" y="3667"/>
                    </a:cubicBezTo>
                    <a:cubicBezTo>
                      <a:pt x="1165" y="3786"/>
                      <a:pt x="679" y="3898"/>
                      <a:pt x="172" y="4013"/>
                    </a:cubicBezTo>
                    <a:close/>
                    <a:moveTo>
                      <a:pt x="1997" y="433"/>
                    </a:moveTo>
                    <a:lnTo>
                      <a:pt x="1" y="365"/>
                    </a:lnTo>
                    <a:lnTo>
                      <a:pt x="0" y="324"/>
                    </a:lnTo>
                    <a:lnTo>
                      <a:pt x="0" y="324"/>
                    </a:lnTo>
                    <a:cubicBezTo>
                      <a:pt x="0" y="324"/>
                      <a:pt x="26" y="264"/>
                      <a:pt x="73" y="155"/>
                    </a:cubicBezTo>
                    <a:cubicBezTo>
                      <a:pt x="584" y="129"/>
                      <a:pt x="1093" y="77"/>
                      <a:pt x="1574" y="0"/>
                    </a:cubicBezTo>
                    <a:lnTo>
                      <a:pt x="1147" y="368"/>
                    </a:lnTo>
                    <a:lnTo>
                      <a:pt x="2002" y="409"/>
                    </a:lnTo>
                    <a:cubicBezTo>
                      <a:pt x="2000" y="417"/>
                      <a:pt x="1999" y="425"/>
                      <a:pt x="1997" y="433"/>
                    </a:cubicBezTo>
                    <a:close/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28">
                <a:extLst>
                  <a:ext uri="{FF2B5EF4-FFF2-40B4-BE49-F238E27FC236}">
                    <a16:creationId xmlns:a16="http://schemas.microsoft.com/office/drawing/2014/main" id="{519D4212-F4CA-1649-A164-5B1032A31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373438"/>
                <a:ext cx="1422400" cy="1589088"/>
              </a:xfrm>
              <a:custGeom>
                <a:avLst/>
                <a:gdLst>
                  <a:gd name="T0" fmla="*/ 2425 w 9986"/>
                  <a:gd name="T1" fmla="*/ 8009 h 11146"/>
                  <a:gd name="T2" fmla="*/ 961 w 9986"/>
                  <a:gd name="T3" fmla="*/ 0 h 11146"/>
                  <a:gd name="T4" fmla="*/ 86 w 9986"/>
                  <a:gd name="T5" fmla="*/ 2422 h 11146"/>
                  <a:gd name="T6" fmla="*/ 318 w 9986"/>
                  <a:gd name="T7" fmla="*/ 9743 h 11146"/>
                  <a:gd name="T8" fmla="*/ 2837 w 9986"/>
                  <a:gd name="T9" fmla="*/ 11013 h 11146"/>
                  <a:gd name="T10" fmla="*/ 9986 w 9986"/>
                  <a:gd name="T11" fmla="*/ 9599 h 11146"/>
                  <a:gd name="T12" fmla="*/ 9778 w 9986"/>
                  <a:gd name="T13" fmla="*/ 8068 h 11146"/>
                  <a:gd name="T14" fmla="*/ 2425 w 9986"/>
                  <a:gd name="T15" fmla="*/ 8009 h 1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6" h="11146">
                    <a:moveTo>
                      <a:pt x="2425" y="8009"/>
                    </a:moveTo>
                    <a:lnTo>
                      <a:pt x="961" y="0"/>
                    </a:lnTo>
                    <a:cubicBezTo>
                      <a:pt x="961" y="0"/>
                      <a:pt x="0" y="1127"/>
                      <a:pt x="86" y="2422"/>
                    </a:cubicBezTo>
                    <a:cubicBezTo>
                      <a:pt x="149" y="3362"/>
                      <a:pt x="141" y="9508"/>
                      <a:pt x="318" y="9743"/>
                    </a:cubicBezTo>
                    <a:cubicBezTo>
                      <a:pt x="494" y="9979"/>
                      <a:pt x="518" y="11146"/>
                      <a:pt x="2837" y="11013"/>
                    </a:cubicBezTo>
                    <a:cubicBezTo>
                      <a:pt x="4247" y="10932"/>
                      <a:pt x="9986" y="9599"/>
                      <a:pt x="9986" y="9599"/>
                    </a:cubicBezTo>
                    <a:lnTo>
                      <a:pt x="9778" y="8068"/>
                    </a:lnTo>
                    <a:lnTo>
                      <a:pt x="2425" y="8009"/>
                    </a:lnTo>
                    <a:close/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29">
                <a:extLst>
                  <a:ext uri="{FF2B5EF4-FFF2-40B4-BE49-F238E27FC236}">
                    <a16:creationId xmlns:a16="http://schemas.microsoft.com/office/drawing/2014/main" id="{DE77FAA9-6EF9-E241-9D73-78AEC227C2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0325" y="4575175"/>
                <a:ext cx="1209675" cy="193675"/>
              </a:xfrm>
              <a:custGeom>
                <a:avLst/>
                <a:gdLst>
                  <a:gd name="T0" fmla="*/ 8479 w 8479"/>
                  <a:gd name="T1" fmla="*/ 1349 h 1349"/>
                  <a:gd name="T2" fmla="*/ 3661 w 8479"/>
                  <a:gd name="T3" fmla="*/ 709 h 1349"/>
                  <a:gd name="T4" fmla="*/ 3566 w 8479"/>
                  <a:gd name="T5" fmla="*/ 707 h 1349"/>
                  <a:gd name="T6" fmla="*/ 1944 w 8479"/>
                  <a:gd name="T7" fmla="*/ 938 h 1349"/>
                  <a:gd name="T8" fmla="*/ 380 w 8479"/>
                  <a:gd name="T9" fmla="*/ 1168 h 1349"/>
                  <a:gd name="T10" fmla="*/ 27 w 8479"/>
                  <a:gd name="T11" fmla="*/ 1112 h 1349"/>
                  <a:gd name="T12" fmla="*/ 18 w 8479"/>
                  <a:gd name="T13" fmla="*/ 998 h 1349"/>
                  <a:gd name="T14" fmla="*/ 140 w 8479"/>
                  <a:gd name="T15" fmla="*/ 1068 h 1349"/>
                  <a:gd name="T16" fmla="*/ 156 w 8479"/>
                  <a:gd name="T17" fmla="*/ 1067 h 1349"/>
                  <a:gd name="T18" fmla="*/ 751 w 8479"/>
                  <a:gd name="T19" fmla="*/ 704 h 1349"/>
                  <a:gd name="T20" fmla="*/ 774 w 8479"/>
                  <a:gd name="T21" fmla="*/ 681 h 1349"/>
                  <a:gd name="T22" fmla="*/ 2450 w 8479"/>
                  <a:gd name="T23" fmla="*/ 488 h 1349"/>
                  <a:gd name="T24" fmla="*/ 3222 w 8479"/>
                  <a:gd name="T25" fmla="*/ 16 h 1349"/>
                  <a:gd name="T26" fmla="*/ 3222 w 8479"/>
                  <a:gd name="T27" fmla="*/ 16 h 1349"/>
                  <a:gd name="T28" fmla="*/ 4186 w 8479"/>
                  <a:gd name="T29" fmla="*/ 0 h 1349"/>
                  <a:gd name="T30" fmla="*/ 4186 w 8479"/>
                  <a:gd name="T31" fmla="*/ 316 h 1349"/>
                  <a:gd name="T32" fmla="*/ 8479 w 8479"/>
                  <a:gd name="T33" fmla="*/ 1349 h 1349"/>
                  <a:gd name="T34" fmla="*/ 0 w 8479"/>
                  <a:gd name="T35" fmla="*/ 605 h 1349"/>
                  <a:gd name="T36" fmla="*/ 0 w 8479"/>
                  <a:gd name="T37" fmla="*/ 595 h 1349"/>
                  <a:gd name="T38" fmla="*/ 2 w 8479"/>
                  <a:gd name="T39" fmla="*/ 595 h 1349"/>
                  <a:gd name="T40" fmla="*/ 2 w 8479"/>
                  <a:gd name="T41" fmla="*/ 595 h 1349"/>
                  <a:gd name="T42" fmla="*/ 1 w 8479"/>
                  <a:gd name="T43" fmla="*/ 597 h 1349"/>
                  <a:gd name="T44" fmla="*/ 0 w 8479"/>
                  <a:gd name="T45" fmla="*/ 605 h 1349"/>
                  <a:gd name="T46" fmla="*/ 0 w 8479"/>
                  <a:gd name="T47" fmla="*/ 605 h 1349"/>
                  <a:gd name="T48" fmla="*/ 0 w 8479"/>
                  <a:gd name="T49" fmla="*/ 605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479" h="1349">
                    <a:moveTo>
                      <a:pt x="8479" y="1349"/>
                    </a:moveTo>
                    <a:cubicBezTo>
                      <a:pt x="6600" y="1156"/>
                      <a:pt x="4040" y="727"/>
                      <a:pt x="3661" y="709"/>
                    </a:cubicBezTo>
                    <a:cubicBezTo>
                      <a:pt x="3630" y="708"/>
                      <a:pt x="3598" y="707"/>
                      <a:pt x="3566" y="707"/>
                    </a:cubicBezTo>
                    <a:cubicBezTo>
                      <a:pt x="3136" y="707"/>
                      <a:pt x="2536" y="822"/>
                      <a:pt x="1944" y="938"/>
                    </a:cubicBezTo>
                    <a:cubicBezTo>
                      <a:pt x="1353" y="1053"/>
                      <a:pt x="771" y="1168"/>
                      <a:pt x="380" y="1168"/>
                    </a:cubicBezTo>
                    <a:cubicBezTo>
                      <a:pt x="232" y="1168"/>
                      <a:pt x="110" y="1152"/>
                      <a:pt x="27" y="1112"/>
                    </a:cubicBezTo>
                    <a:cubicBezTo>
                      <a:pt x="23" y="1078"/>
                      <a:pt x="20" y="1040"/>
                      <a:pt x="18" y="998"/>
                    </a:cubicBezTo>
                    <a:cubicBezTo>
                      <a:pt x="42" y="1040"/>
                      <a:pt x="81" y="1068"/>
                      <a:pt x="140" y="1068"/>
                    </a:cubicBezTo>
                    <a:cubicBezTo>
                      <a:pt x="145" y="1068"/>
                      <a:pt x="151" y="1068"/>
                      <a:pt x="156" y="1067"/>
                    </a:cubicBezTo>
                    <a:cubicBezTo>
                      <a:pt x="381" y="1049"/>
                      <a:pt x="669" y="784"/>
                      <a:pt x="751" y="704"/>
                    </a:cubicBezTo>
                    <a:cubicBezTo>
                      <a:pt x="766" y="689"/>
                      <a:pt x="774" y="681"/>
                      <a:pt x="774" y="681"/>
                    </a:cubicBezTo>
                    <a:lnTo>
                      <a:pt x="2450" y="488"/>
                    </a:lnTo>
                    <a:cubicBezTo>
                      <a:pt x="2450" y="488"/>
                      <a:pt x="3002" y="252"/>
                      <a:pt x="3222" y="16"/>
                    </a:cubicBezTo>
                    <a:lnTo>
                      <a:pt x="3222" y="16"/>
                    </a:lnTo>
                    <a:lnTo>
                      <a:pt x="4186" y="0"/>
                    </a:lnTo>
                    <a:lnTo>
                      <a:pt x="4186" y="316"/>
                    </a:lnTo>
                    <a:cubicBezTo>
                      <a:pt x="4186" y="316"/>
                      <a:pt x="6416" y="894"/>
                      <a:pt x="8479" y="1349"/>
                    </a:cubicBezTo>
                    <a:moveTo>
                      <a:pt x="0" y="605"/>
                    </a:moveTo>
                    <a:cubicBezTo>
                      <a:pt x="0" y="601"/>
                      <a:pt x="0" y="598"/>
                      <a:pt x="0" y="595"/>
                    </a:cubicBezTo>
                    <a:lnTo>
                      <a:pt x="2" y="595"/>
                    </a:lnTo>
                    <a:lnTo>
                      <a:pt x="2" y="595"/>
                    </a:lnTo>
                    <a:cubicBezTo>
                      <a:pt x="2" y="595"/>
                      <a:pt x="2" y="596"/>
                      <a:pt x="1" y="597"/>
                    </a:cubicBezTo>
                    <a:cubicBezTo>
                      <a:pt x="1" y="599"/>
                      <a:pt x="1" y="601"/>
                      <a:pt x="0" y="605"/>
                    </a:cubicBezTo>
                    <a:lnTo>
                      <a:pt x="0" y="605"/>
                    </a:lnTo>
                    <a:lnTo>
                      <a:pt x="0" y="605"/>
                    </a:lnTo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32D82508-BE23-C24C-82D1-FA091F2FE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4159250"/>
                <a:ext cx="730250" cy="571500"/>
              </a:xfrm>
              <a:custGeom>
                <a:avLst/>
                <a:gdLst>
                  <a:gd name="T0" fmla="*/ 3905 w 5118"/>
                  <a:gd name="T1" fmla="*/ 1160 h 4015"/>
                  <a:gd name="T2" fmla="*/ 2934 w 5118"/>
                  <a:gd name="T3" fmla="*/ 494 h 4015"/>
                  <a:gd name="T4" fmla="*/ 1213 w 5118"/>
                  <a:gd name="T5" fmla="*/ 0 h 4015"/>
                  <a:gd name="T6" fmla="*/ 1456 w 5118"/>
                  <a:gd name="T7" fmla="*/ 494 h 4015"/>
                  <a:gd name="T8" fmla="*/ 2008 w 5118"/>
                  <a:gd name="T9" fmla="*/ 859 h 4015"/>
                  <a:gd name="T10" fmla="*/ 1787 w 5118"/>
                  <a:gd name="T11" fmla="*/ 1031 h 4015"/>
                  <a:gd name="T12" fmla="*/ 618 w 5118"/>
                  <a:gd name="T13" fmla="*/ 1310 h 4015"/>
                  <a:gd name="T14" fmla="*/ 44 w 5118"/>
                  <a:gd name="T15" fmla="*/ 2061 h 4015"/>
                  <a:gd name="T16" fmla="*/ 111 w 5118"/>
                  <a:gd name="T17" fmla="*/ 2340 h 4015"/>
                  <a:gd name="T18" fmla="*/ 199 w 5118"/>
                  <a:gd name="T19" fmla="*/ 3006 h 4015"/>
                  <a:gd name="T20" fmla="*/ 441 w 5118"/>
                  <a:gd name="T21" fmla="*/ 3478 h 4015"/>
                  <a:gd name="T22" fmla="*/ 596 w 5118"/>
                  <a:gd name="T23" fmla="*/ 3521 h 4015"/>
                  <a:gd name="T24" fmla="*/ 750 w 5118"/>
                  <a:gd name="T25" fmla="*/ 3993 h 4015"/>
                  <a:gd name="T26" fmla="*/ 1368 w 5118"/>
                  <a:gd name="T27" fmla="*/ 3607 h 4015"/>
                  <a:gd name="T28" fmla="*/ 3044 w 5118"/>
                  <a:gd name="T29" fmla="*/ 3414 h 4015"/>
                  <a:gd name="T30" fmla="*/ 3816 w 5118"/>
                  <a:gd name="T31" fmla="*/ 2942 h 4015"/>
                  <a:gd name="T32" fmla="*/ 5118 w 5118"/>
                  <a:gd name="T33" fmla="*/ 2920 h 4015"/>
                  <a:gd name="T34" fmla="*/ 4941 w 5118"/>
                  <a:gd name="T35" fmla="*/ 1331 h 4015"/>
                  <a:gd name="T36" fmla="*/ 3905 w 5118"/>
                  <a:gd name="T37" fmla="*/ 1160 h 4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18" h="4015">
                    <a:moveTo>
                      <a:pt x="3905" y="1160"/>
                    </a:moveTo>
                    <a:lnTo>
                      <a:pt x="2934" y="494"/>
                    </a:lnTo>
                    <a:lnTo>
                      <a:pt x="1213" y="0"/>
                    </a:lnTo>
                    <a:cubicBezTo>
                      <a:pt x="1213" y="0"/>
                      <a:pt x="1081" y="301"/>
                      <a:pt x="1456" y="494"/>
                    </a:cubicBezTo>
                    <a:cubicBezTo>
                      <a:pt x="1831" y="687"/>
                      <a:pt x="2008" y="859"/>
                      <a:pt x="2008" y="859"/>
                    </a:cubicBezTo>
                    <a:cubicBezTo>
                      <a:pt x="2008" y="859"/>
                      <a:pt x="2074" y="988"/>
                      <a:pt x="1787" y="1031"/>
                    </a:cubicBezTo>
                    <a:cubicBezTo>
                      <a:pt x="1500" y="1074"/>
                      <a:pt x="618" y="1310"/>
                      <a:pt x="618" y="1310"/>
                    </a:cubicBezTo>
                    <a:lnTo>
                      <a:pt x="44" y="2061"/>
                    </a:lnTo>
                    <a:cubicBezTo>
                      <a:pt x="44" y="2061"/>
                      <a:pt x="0" y="2233"/>
                      <a:pt x="111" y="2340"/>
                    </a:cubicBezTo>
                    <a:cubicBezTo>
                      <a:pt x="111" y="2340"/>
                      <a:pt x="89" y="2899"/>
                      <a:pt x="199" y="3006"/>
                    </a:cubicBezTo>
                    <a:cubicBezTo>
                      <a:pt x="199" y="3006"/>
                      <a:pt x="221" y="3500"/>
                      <a:pt x="441" y="3478"/>
                    </a:cubicBezTo>
                    <a:lnTo>
                      <a:pt x="596" y="3521"/>
                    </a:lnTo>
                    <a:cubicBezTo>
                      <a:pt x="596" y="3521"/>
                      <a:pt x="486" y="4015"/>
                      <a:pt x="750" y="3993"/>
                    </a:cubicBezTo>
                    <a:cubicBezTo>
                      <a:pt x="1015" y="3972"/>
                      <a:pt x="1368" y="3607"/>
                      <a:pt x="1368" y="3607"/>
                    </a:cubicBezTo>
                    <a:lnTo>
                      <a:pt x="3044" y="3414"/>
                    </a:lnTo>
                    <a:cubicBezTo>
                      <a:pt x="3044" y="3414"/>
                      <a:pt x="3596" y="3178"/>
                      <a:pt x="3816" y="2942"/>
                    </a:cubicBezTo>
                    <a:lnTo>
                      <a:pt x="5118" y="2920"/>
                    </a:lnTo>
                    <a:lnTo>
                      <a:pt x="4941" y="1331"/>
                    </a:lnTo>
                    <a:lnTo>
                      <a:pt x="3905" y="1160"/>
                    </a:ln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34">
                <a:extLst>
                  <a:ext uri="{FF2B5EF4-FFF2-40B4-BE49-F238E27FC236}">
                    <a16:creationId xmlns:a16="http://schemas.microsoft.com/office/drawing/2014/main" id="{06406574-E48F-7C4C-B90A-D5D6785D1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063" y="4524375"/>
                <a:ext cx="665163" cy="203200"/>
              </a:xfrm>
              <a:custGeom>
                <a:avLst/>
                <a:gdLst>
                  <a:gd name="T0" fmla="*/ 477 w 4669"/>
                  <a:gd name="T1" fmla="*/ 996 h 1428"/>
                  <a:gd name="T2" fmla="*/ 479 w 4669"/>
                  <a:gd name="T3" fmla="*/ 987 h 1428"/>
                  <a:gd name="T4" fmla="*/ 483 w 4669"/>
                  <a:gd name="T5" fmla="*/ 966 h 1428"/>
                  <a:gd name="T6" fmla="*/ 483 w 4669"/>
                  <a:gd name="T7" fmla="*/ 964 h 1428"/>
                  <a:gd name="T8" fmla="*/ 485 w 4669"/>
                  <a:gd name="T9" fmla="*/ 957 h 1428"/>
                  <a:gd name="T10" fmla="*/ 485 w 4669"/>
                  <a:gd name="T11" fmla="*/ 955 h 1428"/>
                  <a:gd name="T12" fmla="*/ 485 w 4669"/>
                  <a:gd name="T13" fmla="*/ 955 h 1428"/>
                  <a:gd name="T14" fmla="*/ 317 w 4669"/>
                  <a:gd name="T15" fmla="*/ 913 h 1428"/>
                  <a:gd name="T16" fmla="*/ 88 w 4669"/>
                  <a:gd name="T17" fmla="*/ 440 h 1428"/>
                  <a:gd name="T18" fmla="*/ 87 w 4669"/>
                  <a:gd name="T19" fmla="*/ 439 h 1428"/>
                  <a:gd name="T20" fmla="*/ 86 w 4669"/>
                  <a:gd name="T21" fmla="*/ 438 h 1428"/>
                  <a:gd name="T22" fmla="*/ 86 w 4669"/>
                  <a:gd name="T23" fmla="*/ 437 h 1428"/>
                  <a:gd name="T24" fmla="*/ 85 w 4669"/>
                  <a:gd name="T25" fmla="*/ 437 h 1428"/>
                  <a:gd name="T26" fmla="*/ 84 w 4669"/>
                  <a:gd name="T27" fmla="*/ 436 h 1428"/>
                  <a:gd name="T28" fmla="*/ 84 w 4669"/>
                  <a:gd name="T29" fmla="*/ 435 h 1428"/>
                  <a:gd name="T30" fmla="*/ 83 w 4669"/>
                  <a:gd name="T31" fmla="*/ 434 h 1428"/>
                  <a:gd name="T32" fmla="*/ 82 w 4669"/>
                  <a:gd name="T33" fmla="*/ 433 h 1428"/>
                  <a:gd name="T34" fmla="*/ 81 w 4669"/>
                  <a:gd name="T35" fmla="*/ 433 h 1428"/>
                  <a:gd name="T36" fmla="*/ 81 w 4669"/>
                  <a:gd name="T37" fmla="*/ 432 h 1428"/>
                  <a:gd name="T38" fmla="*/ 80 w 4669"/>
                  <a:gd name="T39" fmla="*/ 431 h 1428"/>
                  <a:gd name="T40" fmla="*/ 79 w 4669"/>
                  <a:gd name="T41" fmla="*/ 430 h 1428"/>
                  <a:gd name="T42" fmla="*/ 78 w 4669"/>
                  <a:gd name="T43" fmla="*/ 429 h 1428"/>
                  <a:gd name="T44" fmla="*/ 78 w 4669"/>
                  <a:gd name="T45" fmla="*/ 428 h 1428"/>
                  <a:gd name="T46" fmla="*/ 77 w 4669"/>
                  <a:gd name="T47" fmla="*/ 427 h 1428"/>
                  <a:gd name="T48" fmla="*/ 76 w 4669"/>
                  <a:gd name="T49" fmla="*/ 426 h 1428"/>
                  <a:gd name="T50" fmla="*/ 76 w 4669"/>
                  <a:gd name="T51" fmla="*/ 425 h 1428"/>
                  <a:gd name="T52" fmla="*/ 75 w 4669"/>
                  <a:gd name="T53" fmla="*/ 424 h 1428"/>
                  <a:gd name="T54" fmla="*/ 40 w 4669"/>
                  <a:gd name="T55" fmla="*/ 342 h 1428"/>
                  <a:gd name="T56" fmla="*/ 39 w 4669"/>
                  <a:gd name="T57" fmla="*/ 340 h 1428"/>
                  <a:gd name="T58" fmla="*/ 39 w 4669"/>
                  <a:gd name="T59" fmla="*/ 339 h 1428"/>
                  <a:gd name="T60" fmla="*/ 39 w 4669"/>
                  <a:gd name="T61" fmla="*/ 337 h 1428"/>
                  <a:gd name="T62" fmla="*/ 38 w 4669"/>
                  <a:gd name="T63" fmla="*/ 336 h 1428"/>
                  <a:gd name="T64" fmla="*/ 107 w 4669"/>
                  <a:gd name="T65" fmla="*/ 104 h 1428"/>
                  <a:gd name="T66" fmla="*/ 2591 w 4669"/>
                  <a:gd name="T67" fmla="*/ 416 h 1428"/>
                  <a:gd name="T68" fmla="*/ 4669 w 4669"/>
                  <a:gd name="T69" fmla="*/ 359 h 1428"/>
                  <a:gd name="T70" fmla="*/ 2934 w 4669"/>
                  <a:gd name="T71" fmla="*/ 848 h 1428"/>
                  <a:gd name="T72" fmla="*/ 1234 w 4669"/>
                  <a:gd name="T73" fmla="*/ 1064 h 1428"/>
                  <a:gd name="T74" fmla="*/ 623 w 4669"/>
                  <a:gd name="T75" fmla="*/ 1428 h 1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9" h="1428">
                    <a:moveTo>
                      <a:pt x="623" y="1428"/>
                    </a:moveTo>
                    <a:cubicBezTo>
                      <a:pt x="424" y="1428"/>
                      <a:pt x="458" y="1111"/>
                      <a:pt x="477" y="996"/>
                    </a:cubicBezTo>
                    <a:cubicBezTo>
                      <a:pt x="478" y="995"/>
                      <a:pt x="478" y="993"/>
                      <a:pt x="478" y="992"/>
                    </a:cubicBezTo>
                    <a:cubicBezTo>
                      <a:pt x="478" y="990"/>
                      <a:pt x="479" y="988"/>
                      <a:pt x="479" y="987"/>
                    </a:cubicBezTo>
                    <a:cubicBezTo>
                      <a:pt x="480" y="983"/>
                      <a:pt x="480" y="979"/>
                      <a:pt x="481" y="976"/>
                    </a:cubicBezTo>
                    <a:cubicBezTo>
                      <a:pt x="482" y="972"/>
                      <a:pt x="482" y="969"/>
                      <a:pt x="483" y="966"/>
                    </a:cubicBezTo>
                    <a:cubicBezTo>
                      <a:pt x="483" y="966"/>
                      <a:pt x="483" y="966"/>
                      <a:pt x="483" y="965"/>
                    </a:cubicBezTo>
                    <a:cubicBezTo>
                      <a:pt x="483" y="965"/>
                      <a:pt x="483" y="965"/>
                      <a:pt x="483" y="964"/>
                    </a:cubicBezTo>
                    <a:lnTo>
                      <a:pt x="483" y="964"/>
                    </a:lnTo>
                    <a:cubicBezTo>
                      <a:pt x="484" y="961"/>
                      <a:pt x="484" y="958"/>
                      <a:pt x="485" y="957"/>
                    </a:cubicBezTo>
                    <a:cubicBezTo>
                      <a:pt x="485" y="956"/>
                      <a:pt x="485" y="955"/>
                      <a:pt x="485" y="955"/>
                    </a:cubicBezTo>
                    <a:lnTo>
                      <a:pt x="485" y="955"/>
                    </a:lnTo>
                    <a:lnTo>
                      <a:pt x="485" y="955"/>
                    </a:lnTo>
                    <a:lnTo>
                      <a:pt x="485" y="955"/>
                    </a:lnTo>
                    <a:lnTo>
                      <a:pt x="331" y="912"/>
                    </a:lnTo>
                    <a:cubicBezTo>
                      <a:pt x="326" y="912"/>
                      <a:pt x="321" y="913"/>
                      <a:pt x="317" y="913"/>
                    </a:cubicBezTo>
                    <a:cubicBezTo>
                      <a:pt x="109" y="913"/>
                      <a:pt x="88" y="440"/>
                      <a:pt x="88" y="440"/>
                    </a:cubicBezTo>
                    <a:lnTo>
                      <a:pt x="88" y="440"/>
                    </a:lnTo>
                    <a:cubicBezTo>
                      <a:pt x="88" y="440"/>
                      <a:pt x="88" y="439"/>
                      <a:pt x="87" y="439"/>
                    </a:cubicBezTo>
                    <a:lnTo>
                      <a:pt x="87" y="439"/>
                    </a:lnTo>
                    <a:cubicBezTo>
                      <a:pt x="87" y="439"/>
                      <a:pt x="87" y="439"/>
                      <a:pt x="87" y="438"/>
                    </a:cubicBezTo>
                    <a:cubicBezTo>
                      <a:pt x="86" y="438"/>
                      <a:pt x="86" y="438"/>
                      <a:pt x="86" y="438"/>
                    </a:cubicBezTo>
                    <a:cubicBezTo>
                      <a:pt x="86" y="438"/>
                      <a:pt x="86" y="438"/>
                      <a:pt x="86" y="438"/>
                    </a:cubicBezTo>
                    <a:cubicBezTo>
                      <a:pt x="86" y="438"/>
                      <a:pt x="86" y="437"/>
                      <a:pt x="86" y="437"/>
                    </a:cubicBezTo>
                    <a:cubicBezTo>
                      <a:pt x="85" y="437"/>
                      <a:pt x="85" y="437"/>
                      <a:pt x="85" y="437"/>
                    </a:cubicBezTo>
                    <a:cubicBezTo>
                      <a:pt x="85" y="437"/>
                      <a:pt x="85" y="437"/>
                      <a:pt x="85" y="437"/>
                    </a:cubicBezTo>
                    <a:cubicBezTo>
                      <a:pt x="85" y="436"/>
                      <a:pt x="85" y="436"/>
                      <a:pt x="84" y="436"/>
                    </a:cubicBezTo>
                    <a:lnTo>
                      <a:pt x="84" y="436"/>
                    </a:lnTo>
                    <a:cubicBezTo>
                      <a:pt x="84" y="436"/>
                      <a:pt x="84" y="435"/>
                      <a:pt x="84" y="435"/>
                    </a:cubicBezTo>
                    <a:cubicBezTo>
                      <a:pt x="84" y="435"/>
                      <a:pt x="84" y="435"/>
                      <a:pt x="84" y="435"/>
                    </a:cubicBezTo>
                    <a:cubicBezTo>
                      <a:pt x="83" y="435"/>
                      <a:pt x="83" y="435"/>
                      <a:pt x="83" y="434"/>
                    </a:cubicBezTo>
                    <a:lnTo>
                      <a:pt x="83" y="434"/>
                    </a:lnTo>
                    <a:cubicBezTo>
                      <a:pt x="83" y="434"/>
                      <a:pt x="82" y="434"/>
                      <a:pt x="82" y="434"/>
                    </a:cubicBezTo>
                    <a:cubicBezTo>
                      <a:pt x="82" y="434"/>
                      <a:pt x="82" y="433"/>
                      <a:pt x="82" y="433"/>
                    </a:cubicBezTo>
                    <a:cubicBezTo>
                      <a:pt x="82" y="433"/>
                      <a:pt x="82" y="433"/>
                      <a:pt x="81" y="433"/>
                    </a:cubicBezTo>
                    <a:cubicBezTo>
                      <a:pt x="81" y="433"/>
                      <a:pt x="81" y="433"/>
                      <a:pt x="81" y="433"/>
                    </a:cubicBezTo>
                    <a:cubicBezTo>
                      <a:pt x="81" y="432"/>
                      <a:pt x="81" y="432"/>
                      <a:pt x="81" y="432"/>
                    </a:cubicBezTo>
                    <a:cubicBezTo>
                      <a:pt x="81" y="432"/>
                      <a:pt x="81" y="432"/>
                      <a:pt x="81" y="432"/>
                    </a:cubicBezTo>
                    <a:cubicBezTo>
                      <a:pt x="80" y="432"/>
                      <a:pt x="80" y="431"/>
                      <a:pt x="80" y="431"/>
                    </a:cubicBezTo>
                    <a:cubicBezTo>
                      <a:pt x="80" y="431"/>
                      <a:pt x="80" y="431"/>
                      <a:pt x="80" y="431"/>
                    </a:cubicBezTo>
                    <a:cubicBezTo>
                      <a:pt x="80" y="431"/>
                      <a:pt x="80" y="431"/>
                      <a:pt x="80" y="430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79" y="429"/>
                      <a:pt x="79" y="429"/>
                      <a:pt x="78" y="429"/>
                    </a:cubicBezTo>
                    <a:cubicBezTo>
                      <a:pt x="78" y="429"/>
                      <a:pt x="78" y="429"/>
                      <a:pt x="78" y="428"/>
                    </a:cubicBezTo>
                    <a:cubicBezTo>
                      <a:pt x="78" y="428"/>
                      <a:pt x="78" y="428"/>
                      <a:pt x="78" y="428"/>
                    </a:cubicBezTo>
                    <a:cubicBezTo>
                      <a:pt x="78" y="428"/>
                      <a:pt x="77" y="428"/>
                      <a:pt x="77" y="428"/>
                    </a:cubicBezTo>
                    <a:cubicBezTo>
                      <a:pt x="77" y="427"/>
                      <a:pt x="77" y="427"/>
                      <a:pt x="77" y="427"/>
                    </a:cubicBezTo>
                    <a:cubicBezTo>
                      <a:pt x="77" y="427"/>
                      <a:pt x="77" y="427"/>
                      <a:pt x="77" y="427"/>
                    </a:cubicBezTo>
                    <a:cubicBezTo>
                      <a:pt x="76" y="427"/>
                      <a:pt x="76" y="426"/>
                      <a:pt x="76" y="426"/>
                    </a:cubicBezTo>
                    <a:cubicBezTo>
                      <a:pt x="76" y="426"/>
                      <a:pt x="76" y="426"/>
                      <a:pt x="76" y="426"/>
                    </a:cubicBezTo>
                    <a:cubicBezTo>
                      <a:pt x="76" y="426"/>
                      <a:pt x="76" y="425"/>
                      <a:pt x="76" y="425"/>
                    </a:cubicBezTo>
                    <a:cubicBezTo>
                      <a:pt x="76" y="425"/>
                      <a:pt x="76" y="425"/>
                      <a:pt x="76" y="425"/>
                    </a:cubicBezTo>
                    <a:cubicBezTo>
                      <a:pt x="75" y="425"/>
                      <a:pt x="75" y="425"/>
                      <a:pt x="75" y="424"/>
                    </a:cubicBezTo>
                    <a:lnTo>
                      <a:pt x="75" y="424"/>
                    </a:lnTo>
                    <a:cubicBezTo>
                      <a:pt x="61" y="404"/>
                      <a:pt x="49" y="375"/>
                      <a:pt x="40" y="342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1"/>
                      <a:pt x="39" y="341"/>
                      <a:pt x="39" y="340"/>
                    </a:cubicBezTo>
                    <a:cubicBezTo>
                      <a:pt x="39" y="340"/>
                      <a:pt x="39" y="340"/>
                      <a:pt x="39" y="340"/>
                    </a:cubicBezTo>
                    <a:cubicBezTo>
                      <a:pt x="39" y="339"/>
                      <a:pt x="39" y="339"/>
                      <a:pt x="39" y="339"/>
                    </a:cubicBezTo>
                    <a:cubicBezTo>
                      <a:pt x="39" y="339"/>
                      <a:pt x="39" y="338"/>
                      <a:pt x="39" y="338"/>
                    </a:cubicBezTo>
                    <a:cubicBezTo>
                      <a:pt x="39" y="338"/>
                      <a:pt x="39" y="338"/>
                      <a:pt x="39" y="337"/>
                    </a:cubicBezTo>
                    <a:cubicBezTo>
                      <a:pt x="38" y="337"/>
                      <a:pt x="38" y="337"/>
                      <a:pt x="38" y="336"/>
                    </a:cubicBezTo>
                    <a:lnTo>
                      <a:pt x="38" y="336"/>
                    </a:lnTo>
                    <a:cubicBezTo>
                      <a:pt x="13" y="243"/>
                      <a:pt x="3" y="112"/>
                      <a:pt x="0" y="0"/>
                    </a:cubicBezTo>
                    <a:cubicBezTo>
                      <a:pt x="33" y="36"/>
                      <a:pt x="68" y="72"/>
                      <a:pt x="107" y="104"/>
                    </a:cubicBezTo>
                    <a:cubicBezTo>
                      <a:pt x="558" y="490"/>
                      <a:pt x="993" y="639"/>
                      <a:pt x="1456" y="639"/>
                    </a:cubicBezTo>
                    <a:cubicBezTo>
                      <a:pt x="1811" y="639"/>
                      <a:pt x="2183" y="552"/>
                      <a:pt x="2591" y="416"/>
                    </a:cubicBezTo>
                    <a:cubicBezTo>
                      <a:pt x="3260" y="194"/>
                      <a:pt x="3970" y="189"/>
                      <a:pt x="4669" y="151"/>
                    </a:cubicBezTo>
                    <a:lnTo>
                      <a:pt x="4669" y="359"/>
                    </a:lnTo>
                    <a:lnTo>
                      <a:pt x="3706" y="375"/>
                    </a:lnTo>
                    <a:cubicBezTo>
                      <a:pt x="3485" y="612"/>
                      <a:pt x="2934" y="848"/>
                      <a:pt x="2934" y="848"/>
                    </a:cubicBezTo>
                    <a:lnTo>
                      <a:pt x="1257" y="1041"/>
                    </a:lnTo>
                    <a:cubicBezTo>
                      <a:pt x="1257" y="1041"/>
                      <a:pt x="1249" y="1049"/>
                      <a:pt x="1234" y="1064"/>
                    </a:cubicBezTo>
                    <a:cubicBezTo>
                      <a:pt x="1152" y="1144"/>
                      <a:pt x="864" y="1409"/>
                      <a:pt x="639" y="1427"/>
                    </a:cubicBezTo>
                    <a:cubicBezTo>
                      <a:pt x="634" y="1428"/>
                      <a:pt x="628" y="1428"/>
                      <a:pt x="623" y="1428"/>
                    </a:cubicBezTo>
                  </a:path>
                </a:pathLst>
              </a:custGeom>
              <a:solidFill>
                <a:srgbClr val="EEBD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35">
                <a:extLst>
                  <a:ext uri="{FF2B5EF4-FFF2-40B4-BE49-F238E27FC236}">
                    <a16:creationId xmlns:a16="http://schemas.microsoft.com/office/drawing/2014/main" id="{2015F1A0-F911-0246-9302-2694FA129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225" y="3306763"/>
                <a:ext cx="1282700" cy="1538288"/>
              </a:xfrm>
              <a:custGeom>
                <a:avLst/>
                <a:gdLst>
                  <a:gd name="T0" fmla="*/ 7431 w 8987"/>
                  <a:gd name="T1" fmla="*/ 0 h 10792"/>
                  <a:gd name="T2" fmla="*/ 6176 w 8987"/>
                  <a:gd name="T3" fmla="*/ 3843 h 10792"/>
                  <a:gd name="T4" fmla="*/ 6473 w 8987"/>
                  <a:gd name="T5" fmla="*/ 7347 h 10792"/>
                  <a:gd name="T6" fmla="*/ 0 w 8987"/>
                  <a:gd name="T7" fmla="*/ 7126 h 10792"/>
                  <a:gd name="T8" fmla="*/ 0 w 8987"/>
                  <a:gd name="T9" fmla="*/ 9219 h 10792"/>
                  <a:gd name="T10" fmla="*/ 7443 w 8987"/>
                  <a:gd name="T11" fmla="*/ 10792 h 10792"/>
                  <a:gd name="T12" fmla="*/ 8987 w 8987"/>
                  <a:gd name="T13" fmla="*/ 8274 h 10792"/>
                  <a:gd name="T14" fmla="*/ 8382 w 8987"/>
                  <a:gd name="T15" fmla="*/ 1457 h 10792"/>
                  <a:gd name="T16" fmla="*/ 7431 w 8987"/>
                  <a:gd name="T17" fmla="*/ 0 h 10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87" h="10792">
                    <a:moveTo>
                      <a:pt x="7431" y="0"/>
                    </a:moveTo>
                    <a:lnTo>
                      <a:pt x="6176" y="3843"/>
                    </a:lnTo>
                    <a:lnTo>
                      <a:pt x="6473" y="7347"/>
                    </a:lnTo>
                    <a:lnTo>
                      <a:pt x="0" y="7126"/>
                    </a:lnTo>
                    <a:lnTo>
                      <a:pt x="0" y="9219"/>
                    </a:lnTo>
                    <a:cubicBezTo>
                      <a:pt x="0" y="9219"/>
                      <a:pt x="6076" y="10792"/>
                      <a:pt x="7443" y="10792"/>
                    </a:cubicBezTo>
                    <a:cubicBezTo>
                      <a:pt x="8811" y="10792"/>
                      <a:pt x="8987" y="8451"/>
                      <a:pt x="8987" y="8274"/>
                    </a:cubicBezTo>
                    <a:cubicBezTo>
                      <a:pt x="8987" y="8098"/>
                      <a:pt x="8514" y="2473"/>
                      <a:pt x="8382" y="1457"/>
                    </a:cubicBezTo>
                    <a:cubicBezTo>
                      <a:pt x="8249" y="441"/>
                      <a:pt x="7431" y="0"/>
                      <a:pt x="7431" y="0"/>
                    </a:cubicBezTo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36">
                <a:extLst>
                  <a:ext uri="{FF2B5EF4-FFF2-40B4-BE49-F238E27FC236}">
                    <a16:creationId xmlns:a16="http://schemas.microsoft.com/office/drawing/2014/main" id="{05A3087F-FE40-2748-9D88-A459A7E8E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013" y="2836863"/>
                <a:ext cx="461963" cy="587375"/>
              </a:xfrm>
              <a:custGeom>
                <a:avLst/>
                <a:gdLst>
                  <a:gd name="T0" fmla="*/ 3049 w 3237"/>
                  <a:gd name="T1" fmla="*/ 0 h 4115"/>
                  <a:gd name="T2" fmla="*/ 270 w 3237"/>
                  <a:gd name="T3" fmla="*/ 706 h 4115"/>
                  <a:gd name="T4" fmla="*/ 88 w 3237"/>
                  <a:gd name="T5" fmla="*/ 2409 h 4115"/>
                  <a:gd name="T6" fmla="*/ 1637 w 3237"/>
                  <a:gd name="T7" fmla="*/ 4115 h 4115"/>
                  <a:gd name="T8" fmla="*/ 1637 w 3237"/>
                  <a:gd name="T9" fmla="*/ 4115 h 4115"/>
                  <a:gd name="T10" fmla="*/ 3190 w 3237"/>
                  <a:gd name="T11" fmla="*/ 2475 h 4115"/>
                  <a:gd name="T12" fmla="*/ 3049 w 3237"/>
                  <a:gd name="T13" fmla="*/ 0 h 4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7" h="4115">
                    <a:moveTo>
                      <a:pt x="3049" y="0"/>
                    </a:moveTo>
                    <a:lnTo>
                      <a:pt x="270" y="706"/>
                    </a:lnTo>
                    <a:lnTo>
                      <a:pt x="88" y="2409"/>
                    </a:lnTo>
                    <a:cubicBezTo>
                      <a:pt x="0" y="3323"/>
                      <a:pt x="719" y="4115"/>
                      <a:pt x="1637" y="4115"/>
                    </a:cubicBezTo>
                    <a:lnTo>
                      <a:pt x="1637" y="4115"/>
                    </a:lnTo>
                    <a:cubicBezTo>
                      <a:pt x="2528" y="4115"/>
                      <a:pt x="3237" y="3367"/>
                      <a:pt x="3190" y="2475"/>
                    </a:cubicBezTo>
                    <a:lnTo>
                      <a:pt x="3049" y="0"/>
                    </a:ln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37">
                <a:extLst>
                  <a:ext uri="{FF2B5EF4-FFF2-40B4-BE49-F238E27FC236}">
                    <a16:creationId xmlns:a16="http://schemas.microsoft.com/office/drawing/2014/main" id="{2AEDA27B-3949-F448-A771-824BB01E6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1100" y="3025775"/>
                <a:ext cx="1588" cy="9525"/>
              </a:xfrm>
              <a:prstGeom prst="rect">
                <a:avLst/>
              </a:prstGeom>
              <a:solidFill>
                <a:srgbClr val="87B5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38">
                <a:extLst>
                  <a:ext uri="{FF2B5EF4-FFF2-40B4-BE49-F238E27FC236}">
                    <a16:creationId xmlns:a16="http://schemas.microsoft.com/office/drawing/2014/main" id="{27B53424-8622-1F47-A9EF-AB51C9A5D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413" y="3025775"/>
                <a:ext cx="420688" cy="233363"/>
              </a:xfrm>
              <a:custGeom>
                <a:avLst/>
                <a:gdLst>
                  <a:gd name="T0" fmla="*/ 1473 w 2949"/>
                  <a:gd name="T1" fmla="*/ 1632 h 1632"/>
                  <a:gd name="T2" fmla="*/ 547 w 2949"/>
                  <a:gd name="T3" fmla="*/ 1159 h 1632"/>
                  <a:gd name="T4" fmla="*/ 0 w 2949"/>
                  <a:gd name="T5" fmla="*/ 239 h 1632"/>
                  <a:gd name="T6" fmla="*/ 11 w 2949"/>
                  <a:gd name="T7" fmla="*/ 131 h 1632"/>
                  <a:gd name="T8" fmla="*/ 1410 w 2949"/>
                  <a:gd name="T9" fmla="*/ 903 h 1632"/>
                  <a:gd name="T10" fmla="*/ 2920 w 2949"/>
                  <a:gd name="T11" fmla="*/ 35 h 1632"/>
                  <a:gd name="T12" fmla="*/ 2920 w 2949"/>
                  <a:gd name="T13" fmla="*/ 35 h 1632"/>
                  <a:gd name="T14" fmla="*/ 2920 w 2949"/>
                  <a:gd name="T15" fmla="*/ 35 h 1632"/>
                  <a:gd name="T16" fmla="*/ 2921 w 2949"/>
                  <a:gd name="T17" fmla="*/ 35 h 1632"/>
                  <a:gd name="T18" fmla="*/ 2921 w 2949"/>
                  <a:gd name="T19" fmla="*/ 35 h 1632"/>
                  <a:gd name="T20" fmla="*/ 2921 w 2949"/>
                  <a:gd name="T21" fmla="*/ 35 h 1632"/>
                  <a:gd name="T22" fmla="*/ 2945 w 2949"/>
                  <a:gd name="T23" fmla="*/ 0 h 1632"/>
                  <a:gd name="T24" fmla="*/ 2949 w 2949"/>
                  <a:gd name="T25" fmla="*/ 65 h 1632"/>
                  <a:gd name="T26" fmla="*/ 1473 w 2949"/>
                  <a:gd name="T27" fmla="*/ 1632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49" h="1632">
                    <a:moveTo>
                      <a:pt x="1473" y="1632"/>
                    </a:moveTo>
                    <a:cubicBezTo>
                      <a:pt x="1197" y="1632"/>
                      <a:pt x="887" y="1498"/>
                      <a:pt x="547" y="1159"/>
                    </a:cubicBezTo>
                    <a:cubicBezTo>
                      <a:pt x="398" y="1011"/>
                      <a:pt x="163" y="355"/>
                      <a:pt x="0" y="239"/>
                    </a:cubicBezTo>
                    <a:lnTo>
                      <a:pt x="11" y="131"/>
                    </a:lnTo>
                    <a:cubicBezTo>
                      <a:pt x="494" y="745"/>
                      <a:pt x="975" y="903"/>
                      <a:pt x="1410" y="903"/>
                    </a:cubicBezTo>
                    <a:cubicBezTo>
                      <a:pt x="2546" y="903"/>
                      <a:pt x="2920" y="35"/>
                      <a:pt x="2920" y="35"/>
                    </a:cubicBezTo>
                    <a:lnTo>
                      <a:pt x="2920" y="35"/>
                    </a:lnTo>
                    <a:lnTo>
                      <a:pt x="2920" y="35"/>
                    </a:lnTo>
                    <a:cubicBezTo>
                      <a:pt x="2920" y="35"/>
                      <a:pt x="2920" y="35"/>
                      <a:pt x="2921" y="35"/>
                    </a:cubicBezTo>
                    <a:lnTo>
                      <a:pt x="2921" y="35"/>
                    </a:lnTo>
                    <a:lnTo>
                      <a:pt x="2921" y="35"/>
                    </a:lnTo>
                    <a:cubicBezTo>
                      <a:pt x="2922" y="33"/>
                      <a:pt x="2931" y="21"/>
                      <a:pt x="2945" y="0"/>
                    </a:cubicBezTo>
                    <a:lnTo>
                      <a:pt x="2949" y="65"/>
                    </a:lnTo>
                    <a:cubicBezTo>
                      <a:pt x="2768" y="564"/>
                      <a:pt x="2255" y="1632"/>
                      <a:pt x="1473" y="1632"/>
                    </a:cubicBezTo>
                  </a:path>
                </a:pathLst>
              </a:custGeom>
              <a:solidFill>
                <a:srgbClr val="DFB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9">
                <a:extLst>
                  <a:ext uri="{FF2B5EF4-FFF2-40B4-BE49-F238E27FC236}">
                    <a16:creationId xmlns:a16="http://schemas.microsoft.com/office/drawing/2014/main" id="{EDA2A3EF-07EC-2B4F-9DA9-4A33A54A2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413" y="2209800"/>
                <a:ext cx="682625" cy="939800"/>
              </a:xfrm>
              <a:custGeom>
                <a:avLst/>
                <a:gdLst>
                  <a:gd name="T0" fmla="*/ 2365 w 4779"/>
                  <a:gd name="T1" fmla="*/ 0 h 6581"/>
                  <a:gd name="T2" fmla="*/ 0 w 4779"/>
                  <a:gd name="T3" fmla="*/ 2385 h 6581"/>
                  <a:gd name="T4" fmla="*/ 47 w 4779"/>
                  <a:gd name="T5" fmla="*/ 2852 h 6581"/>
                  <a:gd name="T6" fmla="*/ 54 w 4779"/>
                  <a:gd name="T7" fmla="*/ 2957 h 6581"/>
                  <a:gd name="T8" fmla="*/ 468 w 4779"/>
                  <a:gd name="T9" fmla="*/ 5146 h 6581"/>
                  <a:gd name="T10" fmla="*/ 1404 w 4779"/>
                  <a:gd name="T11" fmla="*/ 6233 h 6581"/>
                  <a:gd name="T12" fmla="*/ 2365 w 4779"/>
                  <a:gd name="T13" fmla="*/ 6581 h 6581"/>
                  <a:gd name="T14" fmla="*/ 3338 w 4779"/>
                  <a:gd name="T15" fmla="*/ 6264 h 6581"/>
                  <a:gd name="T16" fmla="*/ 3342 w 4779"/>
                  <a:gd name="T17" fmla="*/ 6272 h 6581"/>
                  <a:gd name="T18" fmla="*/ 4169 w 4779"/>
                  <a:gd name="T19" fmla="*/ 5101 h 6581"/>
                  <a:gd name="T20" fmla="*/ 4674 w 4779"/>
                  <a:gd name="T21" fmla="*/ 2993 h 6581"/>
                  <a:gd name="T22" fmla="*/ 4779 w 4779"/>
                  <a:gd name="T23" fmla="*/ 2261 h 6581"/>
                  <a:gd name="T24" fmla="*/ 2365 w 4779"/>
                  <a:gd name="T25" fmla="*/ 0 h 6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79" h="6581">
                    <a:moveTo>
                      <a:pt x="2365" y="0"/>
                    </a:moveTo>
                    <a:cubicBezTo>
                      <a:pt x="993" y="0"/>
                      <a:pt x="0" y="1068"/>
                      <a:pt x="0" y="2385"/>
                    </a:cubicBezTo>
                    <a:cubicBezTo>
                      <a:pt x="0" y="2542"/>
                      <a:pt x="17" y="2698"/>
                      <a:pt x="47" y="2852"/>
                    </a:cubicBezTo>
                    <a:lnTo>
                      <a:pt x="54" y="2957"/>
                    </a:lnTo>
                    <a:cubicBezTo>
                      <a:pt x="54" y="2957"/>
                      <a:pt x="154" y="4646"/>
                      <a:pt x="468" y="5146"/>
                    </a:cubicBezTo>
                    <a:cubicBezTo>
                      <a:pt x="805" y="5681"/>
                      <a:pt x="1306" y="6145"/>
                      <a:pt x="1404" y="6233"/>
                    </a:cubicBezTo>
                    <a:cubicBezTo>
                      <a:pt x="1584" y="6448"/>
                      <a:pt x="1883" y="6581"/>
                      <a:pt x="2365" y="6581"/>
                    </a:cubicBezTo>
                    <a:cubicBezTo>
                      <a:pt x="2873" y="6581"/>
                      <a:pt x="3167" y="6460"/>
                      <a:pt x="3338" y="6264"/>
                    </a:cubicBezTo>
                    <a:lnTo>
                      <a:pt x="3342" y="6272"/>
                    </a:lnTo>
                    <a:cubicBezTo>
                      <a:pt x="3342" y="6272"/>
                      <a:pt x="3794" y="5697"/>
                      <a:pt x="4169" y="5101"/>
                    </a:cubicBezTo>
                    <a:cubicBezTo>
                      <a:pt x="4383" y="4760"/>
                      <a:pt x="4606" y="3572"/>
                      <a:pt x="4674" y="2993"/>
                    </a:cubicBezTo>
                    <a:cubicBezTo>
                      <a:pt x="4694" y="2326"/>
                      <a:pt x="4779" y="2561"/>
                      <a:pt x="4779" y="2261"/>
                    </a:cubicBezTo>
                    <a:cubicBezTo>
                      <a:pt x="4779" y="943"/>
                      <a:pt x="3738" y="0"/>
                      <a:pt x="2365" y="0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40">
                <a:extLst>
                  <a:ext uri="{FF2B5EF4-FFF2-40B4-BE49-F238E27FC236}">
                    <a16:creationId xmlns:a16="http://schemas.microsoft.com/office/drawing/2014/main" id="{ED16B362-ED90-CC45-8FC3-A766D001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375" y="2606675"/>
                <a:ext cx="120650" cy="263525"/>
              </a:xfrm>
              <a:custGeom>
                <a:avLst/>
                <a:gdLst>
                  <a:gd name="T0" fmla="*/ 67 w 851"/>
                  <a:gd name="T1" fmla="*/ 221 h 1853"/>
                  <a:gd name="T2" fmla="*/ 265 w 851"/>
                  <a:gd name="T3" fmla="*/ 1259 h 1853"/>
                  <a:gd name="T4" fmla="*/ 631 w 851"/>
                  <a:gd name="T5" fmla="*/ 1765 h 1853"/>
                  <a:gd name="T6" fmla="*/ 463 w 851"/>
                  <a:gd name="T7" fmla="*/ 243 h 1853"/>
                  <a:gd name="T8" fmla="*/ 67 w 851"/>
                  <a:gd name="T9" fmla="*/ 221 h 1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1" h="1853">
                    <a:moveTo>
                      <a:pt x="67" y="221"/>
                    </a:moveTo>
                    <a:cubicBezTo>
                      <a:pt x="0" y="442"/>
                      <a:pt x="243" y="1126"/>
                      <a:pt x="265" y="1259"/>
                    </a:cubicBezTo>
                    <a:cubicBezTo>
                      <a:pt x="287" y="1391"/>
                      <a:pt x="410" y="1853"/>
                      <a:pt x="631" y="1765"/>
                    </a:cubicBezTo>
                    <a:cubicBezTo>
                      <a:pt x="851" y="1676"/>
                      <a:pt x="463" y="243"/>
                      <a:pt x="463" y="243"/>
                    </a:cubicBezTo>
                    <a:cubicBezTo>
                      <a:pt x="463" y="243"/>
                      <a:pt x="133" y="0"/>
                      <a:pt x="67" y="221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41">
                <a:extLst>
                  <a:ext uri="{FF2B5EF4-FFF2-40B4-BE49-F238E27FC236}">
                    <a16:creationId xmlns:a16="http://schemas.microsoft.com/office/drawing/2014/main" id="{C817D7F2-C344-9645-901F-8583DDD61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2606675"/>
                <a:ext cx="115888" cy="266700"/>
              </a:xfrm>
              <a:custGeom>
                <a:avLst/>
                <a:gdLst>
                  <a:gd name="T0" fmla="*/ 420 w 816"/>
                  <a:gd name="T1" fmla="*/ 221 h 1877"/>
                  <a:gd name="T2" fmla="*/ 221 w 816"/>
                  <a:gd name="T3" fmla="*/ 1789 h 1877"/>
                  <a:gd name="T4" fmla="*/ 552 w 816"/>
                  <a:gd name="T5" fmla="*/ 1259 h 1877"/>
                  <a:gd name="T6" fmla="*/ 750 w 816"/>
                  <a:gd name="T7" fmla="*/ 221 h 1877"/>
                  <a:gd name="T8" fmla="*/ 420 w 816"/>
                  <a:gd name="T9" fmla="*/ 221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1877">
                    <a:moveTo>
                      <a:pt x="420" y="221"/>
                    </a:moveTo>
                    <a:cubicBezTo>
                      <a:pt x="420" y="221"/>
                      <a:pt x="0" y="1701"/>
                      <a:pt x="221" y="1789"/>
                    </a:cubicBezTo>
                    <a:cubicBezTo>
                      <a:pt x="442" y="1877"/>
                      <a:pt x="530" y="1391"/>
                      <a:pt x="552" y="1259"/>
                    </a:cubicBezTo>
                    <a:cubicBezTo>
                      <a:pt x="574" y="1126"/>
                      <a:pt x="816" y="442"/>
                      <a:pt x="750" y="221"/>
                    </a:cubicBezTo>
                    <a:cubicBezTo>
                      <a:pt x="684" y="0"/>
                      <a:pt x="420" y="221"/>
                      <a:pt x="420" y="221"/>
                    </a:cubicBez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42">
                <a:extLst>
                  <a:ext uri="{FF2B5EF4-FFF2-40B4-BE49-F238E27FC236}">
                    <a16:creationId xmlns:a16="http://schemas.microsoft.com/office/drawing/2014/main" id="{DF944E7E-A647-8040-BA1E-83E2D4F92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138" y="2100263"/>
                <a:ext cx="739775" cy="615950"/>
              </a:xfrm>
              <a:custGeom>
                <a:avLst/>
                <a:gdLst>
                  <a:gd name="T0" fmla="*/ 4155 w 5188"/>
                  <a:gd name="T1" fmla="*/ 372 h 4318"/>
                  <a:gd name="T2" fmla="*/ 2117 w 5188"/>
                  <a:gd name="T3" fmla="*/ 61 h 4318"/>
                  <a:gd name="T4" fmla="*/ 183 w 5188"/>
                  <a:gd name="T5" fmla="*/ 1504 h 4318"/>
                  <a:gd name="T6" fmla="*/ 330 w 5188"/>
                  <a:gd name="T7" fmla="*/ 3793 h 4318"/>
                  <a:gd name="T8" fmla="*/ 682 w 5188"/>
                  <a:gd name="T9" fmla="*/ 4297 h 4318"/>
                  <a:gd name="T10" fmla="*/ 1038 w 5188"/>
                  <a:gd name="T11" fmla="*/ 2146 h 4318"/>
                  <a:gd name="T12" fmla="*/ 4394 w 5188"/>
                  <a:gd name="T13" fmla="*/ 2126 h 4318"/>
                  <a:gd name="T14" fmla="*/ 4751 w 5188"/>
                  <a:gd name="T15" fmla="*/ 4318 h 4318"/>
                  <a:gd name="T16" fmla="*/ 5155 w 5188"/>
                  <a:gd name="T17" fmla="*/ 2917 h 4318"/>
                  <a:gd name="T18" fmla="*/ 4949 w 5188"/>
                  <a:gd name="T19" fmla="*/ 1351 h 4318"/>
                  <a:gd name="T20" fmla="*/ 4155 w 5188"/>
                  <a:gd name="T21" fmla="*/ 372 h 4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88" h="4318">
                    <a:moveTo>
                      <a:pt x="4155" y="372"/>
                    </a:moveTo>
                    <a:cubicBezTo>
                      <a:pt x="3828" y="262"/>
                      <a:pt x="2820" y="0"/>
                      <a:pt x="2117" y="61"/>
                    </a:cubicBezTo>
                    <a:cubicBezTo>
                      <a:pt x="1413" y="122"/>
                      <a:pt x="335" y="814"/>
                      <a:pt x="183" y="1504"/>
                    </a:cubicBezTo>
                    <a:cubicBezTo>
                      <a:pt x="0" y="2337"/>
                      <a:pt x="308" y="3660"/>
                      <a:pt x="330" y="3793"/>
                    </a:cubicBezTo>
                    <a:cubicBezTo>
                      <a:pt x="352" y="3925"/>
                      <a:pt x="682" y="4297"/>
                      <a:pt x="682" y="4297"/>
                    </a:cubicBezTo>
                    <a:cubicBezTo>
                      <a:pt x="682" y="4297"/>
                      <a:pt x="640" y="2744"/>
                      <a:pt x="1038" y="2146"/>
                    </a:cubicBezTo>
                    <a:cubicBezTo>
                      <a:pt x="1375" y="1642"/>
                      <a:pt x="4107" y="1949"/>
                      <a:pt x="4394" y="2126"/>
                    </a:cubicBezTo>
                    <a:cubicBezTo>
                      <a:pt x="4680" y="2302"/>
                      <a:pt x="4751" y="4318"/>
                      <a:pt x="4751" y="4318"/>
                    </a:cubicBezTo>
                    <a:cubicBezTo>
                      <a:pt x="4949" y="4104"/>
                      <a:pt x="5144" y="3205"/>
                      <a:pt x="5155" y="2917"/>
                    </a:cubicBezTo>
                    <a:cubicBezTo>
                      <a:pt x="5188" y="2064"/>
                      <a:pt x="5025" y="1470"/>
                      <a:pt x="4949" y="1351"/>
                    </a:cubicBezTo>
                    <a:cubicBezTo>
                      <a:pt x="4837" y="1174"/>
                      <a:pt x="4940" y="637"/>
                      <a:pt x="4155" y="372"/>
                    </a:cubicBezTo>
                  </a:path>
                </a:pathLst>
              </a:custGeom>
              <a:solidFill>
                <a:srgbClr val="C47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43">
                <a:extLst>
                  <a:ext uri="{FF2B5EF4-FFF2-40B4-BE49-F238E27FC236}">
                    <a16:creationId xmlns:a16="http://schemas.microsoft.com/office/drawing/2014/main" id="{B23A08D2-CA0B-FD4A-91A3-5E880433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4192588"/>
                <a:ext cx="417513" cy="165100"/>
              </a:xfrm>
              <a:custGeom>
                <a:avLst/>
                <a:gdLst>
                  <a:gd name="T0" fmla="*/ 96 w 263"/>
                  <a:gd name="T1" fmla="*/ 8 h 104"/>
                  <a:gd name="T2" fmla="*/ 0 w 263"/>
                  <a:gd name="T3" fmla="*/ 91 h 104"/>
                  <a:gd name="T4" fmla="*/ 263 w 263"/>
                  <a:gd name="T5" fmla="*/ 104 h 104"/>
                  <a:gd name="T6" fmla="*/ 215 w 263"/>
                  <a:gd name="T7" fmla="*/ 0 h 104"/>
                  <a:gd name="T8" fmla="*/ 96 w 263"/>
                  <a:gd name="T9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04">
                    <a:moveTo>
                      <a:pt x="96" y="8"/>
                    </a:moveTo>
                    <a:lnTo>
                      <a:pt x="0" y="91"/>
                    </a:lnTo>
                    <a:lnTo>
                      <a:pt x="263" y="104"/>
                    </a:lnTo>
                    <a:lnTo>
                      <a:pt x="215" y="0"/>
                    </a:lnTo>
                    <a:lnTo>
                      <a:pt x="96" y="8"/>
                    </a:ln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44">
                <a:extLst>
                  <a:ext uri="{FF2B5EF4-FFF2-40B4-BE49-F238E27FC236}">
                    <a16:creationId xmlns:a16="http://schemas.microsoft.com/office/drawing/2014/main" id="{78508512-E604-D544-ADC1-613538E12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638" y="3146425"/>
                <a:ext cx="230188" cy="320675"/>
              </a:xfrm>
              <a:custGeom>
                <a:avLst/>
                <a:gdLst>
                  <a:gd name="T0" fmla="*/ 677 w 1616"/>
                  <a:gd name="T1" fmla="*/ 0 h 2241"/>
                  <a:gd name="T2" fmla="*/ 20 w 1616"/>
                  <a:gd name="T3" fmla="*/ 476 h 2241"/>
                  <a:gd name="T4" fmla="*/ 945 w 1616"/>
                  <a:gd name="T5" fmla="*/ 2241 h 2241"/>
                  <a:gd name="T6" fmla="*/ 1616 w 1616"/>
                  <a:gd name="T7" fmla="*/ 1588 h 2241"/>
                  <a:gd name="T8" fmla="*/ 677 w 1616"/>
                  <a:gd name="T9" fmla="*/ 0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6" h="2241">
                    <a:moveTo>
                      <a:pt x="677" y="0"/>
                    </a:moveTo>
                    <a:lnTo>
                      <a:pt x="20" y="476"/>
                    </a:lnTo>
                    <a:cubicBezTo>
                      <a:pt x="0" y="1479"/>
                      <a:pt x="945" y="2241"/>
                      <a:pt x="945" y="2241"/>
                    </a:cubicBezTo>
                    <a:lnTo>
                      <a:pt x="1616" y="1588"/>
                    </a:lnTo>
                    <a:cubicBezTo>
                      <a:pt x="879" y="927"/>
                      <a:pt x="677" y="0"/>
                      <a:pt x="677" y="0"/>
                    </a:cubicBez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45">
                <a:extLst>
                  <a:ext uri="{FF2B5EF4-FFF2-40B4-BE49-F238E27FC236}">
                    <a16:creationId xmlns:a16="http://schemas.microsoft.com/office/drawing/2014/main" id="{613B1688-9E56-7D4D-A228-08D51D843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013" y="3373438"/>
                <a:ext cx="50800" cy="42863"/>
              </a:xfrm>
              <a:custGeom>
                <a:avLst/>
                <a:gdLst>
                  <a:gd name="T0" fmla="*/ 0 w 357"/>
                  <a:gd name="T1" fmla="*/ 161 h 302"/>
                  <a:gd name="T2" fmla="*/ 357 w 357"/>
                  <a:gd name="T3" fmla="*/ 302 h 302"/>
                  <a:gd name="T4" fmla="*/ 162 w 357"/>
                  <a:gd name="T5" fmla="*/ 0 h 302"/>
                  <a:gd name="T6" fmla="*/ 0 w 357"/>
                  <a:gd name="T7" fmla="*/ 16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02">
                    <a:moveTo>
                      <a:pt x="0" y="161"/>
                    </a:moveTo>
                    <a:cubicBezTo>
                      <a:pt x="178" y="249"/>
                      <a:pt x="357" y="302"/>
                      <a:pt x="357" y="302"/>
                    </a:cubicBezTo>
                    <a:lnTo>
                      <a:pt x="162" y="0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D5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46">
                <a:extLst>
                  <a:ext uri="{FF2B5EF4-FFF2-40B4-BE49-F238E27FC236}">
                    <a16:creationId xmlns:a16="http://schemas.microsoft.com/office/drawing/2014/main" id="{466A1CBC-D855-7B4B-BFDE-6C42933FC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100" y="3146425"/>
                <a:ext cx="233363" cy="320675"/>
              </a:xfrm>
              <a:custGeom>
                <a:avLst/>
                <a:gdLst>
                  <a:gd name="T0" fmla="*/ 939 w 1635"/>
                  <a:gd name="T1" fmla="*/ 0 h 2241"/>
                  <a:gd name="T2" fmla="*/ 0 w 1635"/>
                  <a:gd name="T3" fmla="*/ 1588 h 2241"/>
                  <a:gd name="T4" fmla="*/ 670 w 1635"/>
                  <a:gd name="T5" fmla="*/ 2241 h 2241"/>
                  <a:gd name="T6" fmla="*/ 1615 w 1635"/>
                  <a:gd name="T7" fmla="*/ 439 h 2241"/>
                  <a:gd name="T8" fmla="*/ 939 w 1635"/>
                  <a:gd name="T9" fmla="*/ 0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5" h="2241">
                    <a:moveTo>
                      <a:pt x="939" y="0"/>
                    </a:moveTo>
                    <a:cubicBezTo>
                      <a:pt x="939" y="0"/>
                      <a:pt x="736" y="927"/>
                      <a:pt x="0" y="1588"/>
                    </a:cubicBezTo>
                    <a:lnTo>
                      <a:pt x="670" y="2241"/>
                    </a:lnTo>
                    <a:cubicBezTo>
                      <a:pt x="670" y="2241"/>
                      <a:pt x="1635" y="1442"/>
                      <a:pt x="1615" y="439"/>
                    </a:cubicBez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47">
                <a:extLst>
                  <a:ext uri="{FF2B5EF4-FFF2-40B4-BE49-F238E27FC236}">
                    <a16:creationId xmlns:a16="http://schemas.microsoft.com/office/drawing/2014/main" id="{89093DE0-27B7-1C46-960A-F3FC94AB8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5525" y="3373438"/>
                <a:ext cx="50800" cy="42863"/>
              </a:xfrm>
              <a:custGeom>
                <a:avLst/>
                <a:gdLst>
                  <a:gd name="T0" fmla="*/ 0 w 357"/>
                  <a:gd name="T1" fmla="*/ 302 h 302"/>
                  <a:gd name="T2" fmla="*/ 357 w 357"/>
                  <a:gd name="T3" fmla="*/ 161 h 302"/>
                  <a:gd name="T4" fmla="*/ 194 w 357"/>
                  <a:gd name="T5" fmla="*/ 0 h 302"/>
                  <a:gd name="T6" fmla="*/ 0 w 357"/>
                  <a:gd name="T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02">
                    <a:moveTo>
                      <a:pt x="0" y="302"/>
                    </a:moveTo>
                    <a:cubicBezTo>
                      <a:pt x="0" y="302"/>
                      <a:pt x="179" y="249"/>
                      <a:pt x="357" y="161"/>
                    </a:cubicBezTo>
                    <a:lnTo>
                      <a:pt x="194" y="0"/>
                    </a:lnTo>
                    <a:lnTo>
                      <a:pt x="0" y="302"/>
                    </a:lnTo>
                    <a:close/>
                  </a:path>
                </a:pathLst>
              </a:custGeom>
              <a:solidFill>
                <a:srgbClr val="D5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48">
                <a:extLst>
                  <a:ext uri="{FF2B5EF4-FFF2-40B4-BE49-F238E27FC236}">
                    <a16:creationId xmlns:a16="http://schemas.microsoft.com/office/drawing/2014/main" id="{E9E1FD07-0FF5-E849-BCF9-979E672E2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713" y="3879850"/>
                <a:ext cx="284163" cy="50800"/>
              </a:xfrm>
              <a:custGeom>
                <a:avLst/>
                <a:gdLst>
                  <a:gd name="T0" fmla="*/ 0 w 179"/>
                  <a:gd name="T1" fmla="*/ 0 h 32"/>
                  <a:gd name="T2" fmla="*/ 3 w 179"/>
                  <a:gd name="T3" fmla="*/ 12 h 32"/>
                  <a:gd name="T4" fmla="*/ 179 w 179"/>
                  <a:gd name="T5" fmla="*/ 32 h 32"/>
                  <a:gd name="T6" fmla="*/ 176 w 179"/>
                  <a:gd name="T7" fmla="*/ 21 h 32"/>
                  <a:gd name="T8" fmla="*/ 0 w 179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32">
                    <a:moveTo>
                      <a:pt x="0" y="0"/>
                    </a:moveTo>
                    <a:lnTo>
                      <a:pt x="3" y="12"/>
                    </a:lnTo>
                    <a:lnTo>
                      <a:pt x="179" y="32"/>
                    </a:lnTo>
                    <a:lnTo>
                      <a:pt x="176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49">
                <a:extLst>
                  <a:ext uri="{FF2B5EF4-FFF2-40B4-BE49-F238E27FC236}">
                    <a16:creationId xmlns:a16="http://schemas.microsoft.com/office/drawing/2014/main" id="{EFDA739A-015B-D240-A888-09D70A307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125" y="3957638"/>
                <a:ext cx="287338" cy="166688"/>
              </a:xfrm>
              <a:custGeom>
                <a:avLst/>
                <a:gdLst>
                  <a:gd name="T0" fmla="*/ 1928 w 2018"/>
                  <a:gd name="T1" fmla="*/ 0 h 1173"/>
                  <a:gd name="T2" fmla="*/ 90 w 2018"/>
                  <a:gd name="T3" fmla="*/ 0 h 1173"/>
                  <a:gd name="T4" fmla="*/ 0 w 2018"/>
                  <a:gd name="T5" fmla="*/ 84 h 1173"/>
                  <a:gd name="T6" fmla="*/ 0 w 2018"/>
                  <a:gd name="T7" fmla="*/ 1089 h 1173"/>
                  <a:gd name="T8" fmla="*/ 90 w 2018"/>
                  <a:gd name="T9" fmla="*/ 1173 h 1173"/>
                  <a:gd name="T10" fmla="*/ 1928 w 2018"/>
                  <a:gd name="T11" fmla="*/ 1173 h 1173"/>
                  <a:gd name="T12" fmla="*/ 2018 w 2018"/>
                  <a:gd name="T13" fmla="*/ 1089 h 1173"/>
                  <a:gd name="T14" fmla="*/ 2018 w 2018"/>
                  <a:gd name="T15" fmla="*/ 84 h 1173"/>
                  <a:gd name="T16" fmla="*/ 1928 w 2018"/>
                  <a:gd name="T17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8" h="1173">
                    <a:moveTo>
                      <a:pt x="1928" y="0"/>
                    </a:moveTo>
                    <a:lnTo>
                      <a:pt x="90" y="0"/>
                    </a:lnTo>
                    <a:cubicBezTo>
                      <a:pt x="40" y="0"/>
                      <a:pt x="0" y="37"/>
                      <a:pt x="0" y="84"/>
                    </a:cubicBezTo>
                    <a:lnTo>
                      <a:pt x="0" y="1089"/>
                    </a:lnTo>
                    <a:cubicBezTo>
                      <a:pt x="0" y="1135"/>
                      <a:pt x="40" y="1173"/>
                      <a:pt x="90" y="1173"/>
                    </a:cubicBezTo>
                    <a:lnTo>
                      <a:pt x="1928" y="1173"/>
                    </a:lnTo>
                    <a:cubicBezTo>
                      <a:pt x="1977" y="1173"/>
                      <a:pt x="2018" y="1135"/>
                      <a:pt x="2018" y="1089"/>
                    </a:cubicBezTo>
                    <a:lnTo>
                      <a:pt x="2018" y="84"/>
                    </a:lnTo>
                    <a:cubicBezTo>
                      <a:pt x="2018" y="37"/>
                      <a:pt x="1977" y="0"/>
                      <a:pt x="19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50">
                <a:extLst>
                  <a:ext uri="{FF2B5EF4-FFF2-40B4-BE49-F238E27FC236}">
                    <a16:creationId xmlns:a16="http://schemas.microsoft.com/office/drawing/2014/main" id="{258A9DB5-B36D-DC44-8186-84BF41A8C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4775" y="3883025"/>
                <a:ext cx="46038" cy="74613"/>
              </a:xfrm>
              <a:custGeom>
                <a:avLst/>
                <a:gdLst>
                  <a:gd name="T0" fmla="*/ 313 w 323"/>
                  <a:gd name="T1" fmla="*/ 45 h 524"/>
                  <a:gd name="T2" fmla="*/ 284 w 323"/>
                  <a:gd name="T3" fmla="*/ 12 h 524"/>
                  <a:gd name="T4" fmla="*/ 271 w 323"/>
                  <a:gd name="T5" fmla="*/ 5 h 524"/>
                  <a:gd name="T6" fmla="*/ 260 w 323"/>
                  <a:gd name="T7" fmla="*/ 0 h 524"/>
                  <a:gd name="T8" fmla="*/ 250 w 323"/>
                  <a:gd name="T9" fmla="*/ 0 h 524"/>
                  <a:gd name="T10" fmla="*/ 110 w 323"/>
                  <a:gd name="T11" fmla="*/ 0 h 524"/>
                  <a:gd name="T12" fmla="*/ 74 w 323"/>
                  <a:gd name="T13" fmla="*/ 0 h 524"/>
                  <a:gd name="T14" fmla="*/ 0 w 323"/>
                  <a:gd name="T15" fmla="*/ 85 h 524"/>
                  <a:gd name="T16" fmla="*/ 0 w 323"/>
                  <a:gd name="T17" fmla="*/ 270 h 524"/>
                  <a:gd name="T18" fmla="*/ 54 w 323"/>
                  <a:gd name="T19" fmla="*/ 350 h 524"/>
                  <a:gd name="T20" fmla="*/ 54 w 323"/>
                  <a:gd name="T21" fmla="*/ 524 h 524"/>
                  <a:gd name="T22" fmla="*/ 270 w 323"/>
                  <a:gd name="T23" fmla="*/ 524 h 524"/>
                  <a:gd name="T24" fmla="*/ 270 w 323"/>
                  <a:gd name="T25" fmla="*/ 350 h 524"/>
                  <a:gd name="T26" fmla="*/ 323 w 323"/>
                  <a:gd name="T27" fmla="*/ 270 h 524"/>
                  <a:gd name="T28" fmla="*/ 323 w 323"/>
                  <a:gd name="T29" fmla="*/ 231 h 524"/>
                  <a:gd name="T30" fmla="*/ 323 w 323"/>
                  <a:gd name="T31" fmla="*/ 85 h 524"/>
                  <a:gd name="T32" fmla="*/ 323 w 323"/>
                  <a:gd name="T33" fmla="*/ 72 h 524"/>
                  <a:gd name="T34" fmla="*/ 319 w 323"/>
                  <a:gd name="T35" fmla="*/ 60 h 524"/>
                  <a:gd name="T36" fmla="*/ 313 w 323"/>
                  <a:gd name="T37" fmla="*/ 45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3" h="524">
                    <a:moveTo>
                      <a:pt x="313" y="45"/>
                    </a:moveTo>
                    <a:cubicBezTo>
                      <a:pt x="307" y="29"/>
                      <a:pt x="298" y="19"/>
                      <a:pt x="284" y="12"/>
                    </a:cubicBezTo>
                    <a:cubicBezTo>
                      <a:pt x="280" y="9"/>
                      <a:pt x="276" y="7"/>
                      <a:pt x="271" y="5"/>
                    </a:cubicBezTo>
                    <a:cubicBezTo>
                      <a:pt x="267" y="4"/>
                      <a:pt x="264" y="0"/>
                      <a:pt x="260" y="0"/>
                    </a:cubicBezTo>
                    <a:lnTo>
                      <a:pt x="250" y="0"/>
                    </a:lnTo>
                    <a:lnTo>
                      <a:pt x="110" y="0"/>
                    </a:lnTo>
                    <a:lnTo>
                      <a:pt x="74" y="0"/>
                    </a:lnTo>
                    <a:cubicBezTo>
                      <a:pt x="33" y="0"/>
                      <a:pt x="0" y="38"/>
                      <a:pt x="0" y="85"/>
                    </a:cubicBezTo>
                    <a:lnTo>
                      <a:pt x="0" y="270"/>
                    </a:lnTo>
                    <a:cubicBezTo>
                      <a:pt x="0" y="309"/>
                      <a:pt x="23" y="340"/>
                      <a:pt x="54" y="350"/>
                    </a:cubicBezTo>
                    <a:lnTo>
                      <a:pt x="54" y="524"/>
                    </a:lnTo>
                    <a:lnTo>
                      <a:pt x="270" y="524"/>
                    </a:lnTo>
                    <a:lnTo>
                      <a:pt x="270" y="350"/>
                    </a:lnTo>
                    <a:cubicBezTo>
                      <a:pt x="300" y="340"/>
                      <a:pt x="323" y="309"/>
                      <a:pt x="323" y="270"/>
                    </a:cubicBezTo>
                    <a:lnTo>
                      <a:pt x="323" y="231"/>
                    </a:lnTo>
                    <a:lnTo>
                      <a:pt x="323" y="85"/>
                    </a:lnTo>
                    <a:lnTo>
                      <a:pt x="323" y="72"/>
                    </a:lnTo>
                    <a:cubicBezTo>
                      <a:pt x="323" y="68"/>
                      <a:pt x="319" y="65"/>
                      <a:pt x="319" y="60"/>
                    </a:cubicBezTo>
                    <a:cubicBezTo>
                      <a:pt x="317" y="55"/>
                      <a:pt x="316" y="50"/>
                      <a:pt x="313" y="4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Rectangle 51">
                <a:extLst>
                  <a:ext uri="{FF2B5EF4-FFF2-40B4-BE49-F238E27FC236}">
                    <a16:creationId xmlns:a16="http://schemas.microsoft.com/office/drawing/2014/main" id="{81F45673-C789-8C43-9B96-E8B9A4ADF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25" y="4068763"/>
                <a:ext cx="287338" cy="33338"/>
              </a:xfrm>
              <a:prstGeom prst="rect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Rectangle 52">
                <a:extLst>
                  <a:ext uri="{FF2B5EF4-FFF2-40B4-BE49-F238E27FC236}">
                    <a16:creationId xmlns:a16="http://schemas.microsoft.com/office/drawing/2014/main" id="{03589904-3EF5-1F4E-854D-2B672CBD0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5875" y="3998913"/>
                <a:ext cx="120650" cy="952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Rectangle 53">
                <a:extLst>
                  <a:ext uri="{FF2B5EF4-FFF2-40B4-BE49-F238E27FC236}">
                    <a16:creationId xmlns:a16="http://schemas.microsoft.com/office/drawing/2014/main" id="{24227582-DA10-DB48-A429-DBDFDB7CA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5875" y="4022725"/>
                <a:ext cx="120650" cy="1111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Rectangle 54">
                <a:extLst>
                  <a:ext uri="{FF2B5EF4-FFF2-40B4-BE49-F238E27FC236}">
                    <a16:creationId xmlns:a16="http://schemas.microsoft.com/office/drawing/2014/main" id="{65D94F7A-323B-7447-9A01-040E63AD1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4625" y="3983038"/>
                <a:ext cx="65088" cy="6667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55">
                <a:extLst>
                  <a:ext uri="{FF2B5EF4-FFF2-40B4-BE49-F238E27FC236}">
                    <a16:creationId xmlns:a16="http://schemas.microsoft.com/office/drawing/2014/main" id="{EB793EF8-654A-E24C-AE9A-C358A9428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438" y="3168650"/>
                <a:ext cx="131763" cy="57150"/>
              </a:xfrm>
              <a:custGeom>
                <a:avLst/>
                <a:gdLst>
                  <a:gd name="T0" fmla="*/ 0 w 924"/>
                  <a:gd name="T1" fmla="*/ 394 h 394"/>
                  <a:gd name="T2" fmla="*/ 3 w 924"/>
                  <a:gd name="T3" fmla="*/ 381 h 394"/>
                  <a:gd name="T4" fmla="*/ 913 w 924"/>
                  <a:gd name="T5" fmla="*/ 0 h 394"/>
                  <a:gd name="T6" fmla="*/ 924 w 924"/>
                  <a:gd name="T7" fmla="*/ 52 h 394"/>
                  <a:gd name="T8" fmla="*/ 553 w 924"/>
                  <a:gd name="T9" fmla="*/ 321 h 394"/>
                  <a:gd name="T10" fmla="*/ 553 w 924"/>
                  <a:gd name="T11" fmla="*/ 322 h 394"/>
                  <a:gd name="T12" fmla="*/ 0 w 924"/>
                  <a:gd name="T13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4" h="394">
                    <a:moveTo>
                      <a:pt x="0" y="394"/>
                    </a:moveTo>
                    <a:lnTo>
                      <a:pt x="3" y="381"/>
                    </a:lnTo>
                    <a:lnTo>
                      <a:pt x="913" y="0"/>
                    </a:lnTo>
                    <a:cubicBezTo>
                      <a:pt x="913" y="0"/>
                      <a:pt x="917" y="18"/>
                      <a:pt x="924" y="52"/>
                    </a:cubicBezTo>
                    <a:lnTo>
                      <a:pt x="553" y="321"/>
                    </a:lnTo>
                    <a:lnTo>
                      <a:pt x="553" y="322"/>
                    </a:lnTo>
                    <a:cubicBezTo>
                      <a:pt x="359" y="343"/>
                      <a:pt x="175" y="367"/>
                      <a:pt x="0" y="394"/>
                    </a:cubicBezTo>
                  </a:path>
                </a:pathLst>
              </a:custGeom>
              <a:solidFill>
                <a:srgbClr val="8E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56">
                <a:extLst>
                  <a:ext uri="{FF2B5EF4-FFF2-40B4-BE49-F238E27FC236}">
                    <a16:creationId xmlns:a16="http://schemas.microsoft.com/office/drawing/2014/main" id="{A4F89306-49B9-D640-A3AA-6DEEB63D7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0" y="3441700"/>
                <a:ext cx="127000" cy="866775"/>
              </a:xfrm>
              <a:custGeom>
                <a:avLst/>
                <a:gdLst>
                  <a:gd name="T0" fmla="*/ 884 w 884"/>
                  <a:gd name="T1" fmla="*/ 6081 h 6081"/>
                  <a:gd name="T2" fmla="*/ 866 w 884"/>
                  <a:gd name="T3" fmla="*/ 6080 h 6081"/>
                  <a:gd name="T4" fmla="*/ 0 w 884"/>
                  <a:gd name="T5" fmla="*/ 0 h 6081"/>
                  <a:gd name="T6" fmla="*/ 15 w 884"/>
                  <a:gd name="T7" fmla="*/ 15 h 6081"/>
                  <a:gd name="T8" fmla="*/ 698 w 884"/>
                  <a:gd name="T9" fmla="*/ 3592 h 6081"/>
                  <a:gd name="T10" fmla="*/ 884 w 884"/>
                  <a:gd name="T11" fmla="*/ 6081 h 6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4" h="6081">
                    <a:moveTo>
                      <a:pt x="884" y="6081"/>
                    </a:moveTo>
                    <a:cubicBezTo>
                      <a:pt x="878" y="6080"/>
                      <a:pt x="872" y="6080"/>
                      <a:pt x="866" y="6080"/>
                    </a:cubicBezTo>
                    <a:cubicBezTo>
                      <a:pt x="768" y="5333"/>
                      <a:pt x="332" y="2031"/>
                      <a:pt x="0" y="0"/>
                    </a:cubicBezTo>
                    <a:cubicBezTo>
                      <a:pt x="5" y="5"/>
                      <a:pt x="10" y="10"/>
                      <a:pt x="15" y="15"/>
                    </a:cubicBezTo>
                    <a:cubicBezTo>
                      <a:pt x="298" y="1421"/>
                      <a:pt x="641" y="3154"/>
                      <a:pt x="698" y="3592"/>
                    </a:cubicBezTo>
                    <a:cubicBezTo>
                      <a:pt x="846" y="4725"/>
                      <a:pt x="878" y="5713"/>
                      <a:pt x="884" y="6081"/>
                    </a:cubicBezTo>
                  </a:path>
                </a:pathLst>
              </a:custGeom>
              <a:solidFill>
                <a:srgbClr val="7A93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57">
                <a:extLst>
                  <a:ext uri="{FF2B5EF4-FFF2-40B4-BE49-F238E27FC236}">
                    <a16:creationId xmlns:a16="http://schemas.microsoft.com/office/drawing/2014/main" id="{75B1F1C2-2538-6643-BA83-0051D716E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113" y="3214688"/>
                <a:ext cx="366713" cy="1093788"/>
              </a:xfrm>
              <a:custGeom>
                <a:avLst/>
                <a:gdLst>
                  <a:gd name="T0" fmla="*/ 2571 w 2571"/>
                  <a:gd name="T1" fmla="*/ 7668 h 7668"/>
                  <a:gd name="T2" fmla="*/ 2522 w 2571"/>
                  <a:gd name="T3" fmla="*/ 7667 h 7668"/>
                  <a:gd name="T4" fmla="*/ 245 w 2571"/>
                  <a:gd name="T5" fmla="*/ 2804 h 7668"/>
                  <a:gd name="T6" fmla="*/ 872 w 2571"/>
                  <a:gd name="T7" fmla="*/ 2185 h 7668"/>
                  <a:gd name="T8" fmla="*/ 0 w 2571"/>
                  <a:gd name="T9" fmla="*/ 1991 h 7668"/>
                  <a:gd name="T10" fmla="*/ 416 w 2571"/>
                  <a:gd name="T11" fmla="*/ 72 h 7668"/>
                  <a:gd name="T12" fmla="*/ 969 w 2571"/>
                  <a:gd name="T13" fmla="*/ 0 h 7668"/>
                  <a:gd name="T14" fmla="*/ 1705 w 2571"/>
                  <a:gd name="T15" fmla="*/ 1588 h 7668"/>
                  <a:gd name="T16" fmla="*/ 2571 w 2571"/>
                  <a:gd name="T17" fmla="*/ 7668 h 7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71" h="7668">
                    <a:moveTo>
                      <a:pt x="2571" y="7668"/>
                    </a:moveTo>
                    <a:cubicBezTo>
                      <a:pt x="2555" y="7668"/>
                      <a:pt x="2539" y="7667"/>
                      <a:pt x="2522" y="7667"/>
                    </a:cubicBezTo>
                    <a:cubicBezTo>
                      <a:pt x="2184" y="6905"/>
                      <a:pt x="692" y="3563"/>
                      <a:pt x="245" y="2804"/>
                    </a:cubicBezTo>
                    <a:lnTo>
                      <a:pt x="872" y="2185"/>
                    </a:lnTo>
                    <a:lnTo>
                      <a:pt x="0" y="1991"/>
                    </a:lnTo>
                    <a:lnTo>
                      <a:pt x="416" y="72"/>
                    </a:lnTo>
                    <a:cubicBezTo>
                      <a:pt x="591" y="45"/>
                      <a:pt x="775" y="21"/>
                      <a:pt x="969" y="0"/>
                    </a:cubicBezTo>
                    <a:cubicBezTo>
                      <a:pt x="955" y="714"/>
                      <a:pt x="1431" y="1306"/>
                      <a:pt x="1705" y="1588"/>
                    </a:cubicBezTo>
                    <a:cubicBezTo>
                      <a:pt x="2037" y="3619"/>
                      <a:pt x="2473" y="6921"/>
                      <a:pt x="2571" y="7668"/>
                    </a:cubicBezTo>
                    <a:close/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58">
                <a:extLst>
                  <a:ext uri="{FF2B5EF4-FFF2-40B4-BE49-F238E27FC236}">
                    <a16:creationId xmlns:a16="http://schemas.microsoft.com/office/drawing/2014/main" id="{2E9FFA86-CBBC-0C4E-86F8-A9F974C02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4308475"/>
                <a:ext cx="3175" cy="22225"/>
              </a:xfrm>
              <a:custGeom>
                <a:avLst/>
                <a:gdLst>
                  <a:gd name="T0" fmla="*/ 20 w 20"/>
                  <a:gd name="T1" fmla="*/ 153 h 153"/>
                  <a:gd name="T2" fmla="*/ 0 w 20"/>
                  <a:gd name="T3" fmla="*/ 0 h 153"/>
                  <a:gd name="T4" fmla="*/ 18 w 20"/>
                  <a:gd name="T5" fmla="*/ 1 h 153"/>
                  <a:gd name="T6" fmla="*/ 20 w 20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53">
                    <a:moveTo>
                      <a:pt x="20" y="153"/>
                    </a:moveTo>
                    <a:cubicBezTo>
                      <a:pt x="20" y="153"/>
                      <a:pt x="13" y="99"/>
                      <a:pt x="0" y="0"/>
                    </a:cubicBezTo>
                    <a:cubicBezTo>
                      <a:pt x="6" y="0"/>
                      <a:pt x="12" y="0"/>
                      <a:pt x="18" y="1"/>
                    </a:cubicBezTo>
                    <a:cubicBezTo>
                      <a:pt x="20" y="99"/>
                      <a:pt x="20" y="153"/>
                      <a:pt x="20" y="153"/>
                    </a:cubicBezTo>
                    <a:close/>
                  </a:path>
                </a:pathLst>
              </a:custGeom>
              <a:solidFill>
                <a:srgbClr val="6E84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BA4320A8-18D5-EF44-8171-CC98BF349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475" y="4308475"/>
                <a:ext cx="9525" cy="22225"/>
              </a:xfrm>
              <a:custGeom>
                <a:avLst/>
                <a:gdLst>
                  <a:gd name="T0" fmla="*/ 69 w 69"/>
                  <a:gd name="T1" fmla="*/ 154 h 154"/>
                  <a:gd name="T2" fmla="*/ 0 w 69"/>
                  <a:gd name="T3" fmla="*/ 0 h 154"/>
                  <a:gd name="T4" fmla="*/ 49 w 69"/>
                  <a:gd name="T5" fmla="*/ 1 h 154"/>
                  <a:gd name="T6" fmla="*/ 69 w 69"/>
                  <a:gd name="T7" fmla="*/ 154 h 154"/>
                  <a:gd name="T8" fmla="*/ 69 w 69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54">
                    <a:moveTo>
                      <a:pt x="69" y="154"/>
                    </a:moveTo>
                    <a:cubicBezTo>
                      <a:pt x="69" y="154"/>
                      <a:pt x="45" y="99"/>
                      <a:pt x="0" y="0"/>
                    </a:cubicBezTo>
                    <a:cubicBezTo>
                      <a:pt x="17" y="0"/>
                      <a:pt x="33" y="1"/>
                      <a:pt x="49" y="1"/>
                    </a:cubicBezTo>
                    <a:cubicBezTo>
                      <a:pt x="62" y="100"/>
                      <a:pt x="69" y="154"/>
                      <a:pt x="69" y="154"/>
                    </a:cubicBezTo>
                    <a:lnTo>
                      <a:pt x="69" y="154"/>
                    </a:lnTo>
                    <a:close/>
                  </a:path>
                </a:pathLst>
              </a:custGeom>
              <a:solidFill>
                <a:srgbClr val="B9B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60">
                <a:extLst>
                  <a:ext uri="{FF2B5EF4-FFF2-40B4-BE49-F238E27FC236}">
                    <a16:creationId xmlns:a16="http://schemas.microsoft.com/office/drawing/2014/main" id="{9FB3870E-D46F-954C-9CED-87178EBA3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638" y="3176588"/>
                <a:ext cx="109538" cy="266700"/>
              </a:xfrm>
              <a:custGeom>
                <a:avLst/>
                <a:gdLst>
                  <a:gd name="T0" fmla="*/ 764 w 764"/>
                  <a:gd name="T1" fmla="*/ 1873 h 1873"/>
                  <a:gd name="T2" fmla="*/ 749 w 764"/>
                  <a:gd name="T3" fmla="*/ 1858 h 1873"/>
                  <a:gd name="T4" fmla="*/ 13 w 764"/>
                  <a:gd name="T5" fmla="*/ 270 h 1873"/>
                  <a:gd name="T6" fmla="*/ 13 w 764"/>
                  <a:gd name="T7" fmla="*/ 269 h 1873"/>
                  <a:gd name="T8" fmla="*/ 383 w 764"/>
                  <a:gd name="T9" fmla="*/ 0 h 1873"/>
                  <a:gd name="T10" fmla="*/ 764 w 764"/>
                  <a:gd name="T11" fmla="*/ 1873 h 1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4" h="1873">
                    <a:moveTo>
                      <a:pt x="764" y="1873"/>
                    </a:moveTo>
                    <a:cubicBezTo>
                      <a:pt x="759" y="1868"/>
                      <a:pt x="754" y="1863"/>
                      <a:pt x="749" y="1858"/>
                    </a:cubicBezTo>
                    <a:cubicBezTo>
                      <a:pt x="475" y="1576"/>
                      <a:pt x="0" y="984"/>
                      <a:pt x="13" y="270"/>
                    </a:cubicBezTo>
                    <a:lnTo>
                      <a:pt x="13" y="269"/>
                    </a:lnTo>
                    <a:lnTo>
                      <a:pt x="383" y="0"/>
                    </a:lnTo>
                    <a:cubicBezTo>
                      <a:pt x="425" y="203"/>
                      <a:pt x="582" y="971"/>
                      <a:pt x="764" y="1873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6314B32E-1E9E-2343-A376-184B336A3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388" y="3757613"/>
                <a:ext cx="233363" cy="549275"/>
              </a:xfrm>
              <a:custGeom>
                <a:avLst/>
                <a:gdLst>
                  <a:gd name="T0" fmla="*/ 0 w 1637"/>
                  <a:gd name="T1" fmla="*/ 3851 h 3851"/>
                  <a:gd name="T2" fmla="*/ 1474 w 1637"/>
                  <a:gd name="T3" fmla="*/ 0 h 3851"/>
                  <a:gd name="T4" fmla="*/ 1637 w 1637"/>
                  <a:gd name="T5" fmla="*/ 207 h 3851"/>
                  <a:gd name="T6" fmla="*/ 1335 w 1637"/>
                  <a:gd name="T7" fmla="*/ 862 h 3851"/>
                  <a:gd name="T8" fmla="*/ 1319 w 1637"/>
                  <a:gd name="T9" fmla="*/ 860 h 3851"/>
                  <a:gd name="T10" fmla="*/ 1325 w 1637"/>
                  <a:gd name="T11" fmla="*/ 886 h 3851"/>
                  <a:gd name="T12" fmla="*/ 12 w 1637"/>
                  <a:gd name="T13" fmla="*/ 3850 h 3851"/>
                  <a:gd name="T14" fmla="*/ 0 w 1637"/>
                  <a:gd name="T15" fmla="*/ 3851 h 3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7" h="3851">
                    <a:moveTo>
                      <a:pt x="0" y="3851"/>
                    </a:moveTo>
                    <a:cubicBezTo>
                      <a:pt x="211" y="3271"/>
                      <a:pt x="926" y="1318"/>
                      <a:pt x="1474" y="0"/>
                    </a:cubicBezTo>
                    <a:cubicBezTo>
                      <a:pt x="1514" y="78"/>
                      <a:pt x="1570" y="148"/>
                      <a:pt x="1637" y="207"/>
                    </a:cubicBezTo>
                    <a:cubicBezTo>
                      <a:pt x="1540" y="415"/>
                      <a:pt x="1439" y="636"/>
                      <a:pt x="1335" y="862"/>
                    </a:cubicBezTo>
                    <a:lnTo>
                      <a:pt x="1319" y="860"/>
                    </a:lnTo>
                    <a:lnTo>
                      <a:pt x="1325" y="886"/>
                    </a:lnTo>
                    <a:cubicBezTo>
                      <a:pt x="789" y="2064"/>
                      <a:pt x="212" y="3389"/>
                      <a:pt x="12" y="3850"/>
                    </a:cubicBezTo>
                    <a:cubicBezTo>
                      <a:pt x="8" y="3850"/>
                      <a:pt x="4" y="3851"/>
                      <a:pt x="0" y="3851"/>
                    </a:cubicBezTo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62">
                <a:extLst>
                  <a:ext uri="{FF2B5EF4-FFF2-40B4-BE49-F238E27FC236}">
                    <a16:creationId xmlns:a16="http://schemas.microsoft.com/office/drawing/2014/main" id="{ED6CF09D-E630-3D4D-A08C-BD3915CF5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4306888"/>
                <a:ext cx="11113" cy="23813"/>
              </a:xfrm>
              <a:custGeom>
                <a:avLst/>
                <a:gdLst>
                  <a:gd name="T0" fmla="*/ 0 w 73"/>
                  <a:gd name="T1" fmla="*/ 169 h 169"/>
                  <a:gd name="T2" fmla="*/ 61 w 73"/>
                  <a:gd name="T3" fmla="*/ 1 h 169"/>
                  <a:gd name="T4" fmla="*/ 73 w 73"/>
                  <a:gd name="T5" fmla="*/ 0 h 169"/>
                  <a:gd name="T6" fmla="*/ 0 w 73"/>
                  <a:gd name="T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69">
                    <a:moveTo>
                      <a:pt x="0" y="169"/>
                    </a:moveTo>
                    <a:cubicBezTo>
                      <a:pt x="0" y="169"/>
                      <a:pt x="22" y="109"/>
                      <a:pt x="61" y="1"/>
                    </a:cubicBezTo>
                    <a:cubicBezTo>
                      <a:pt x="65" y="1"/>
                      <a:pt x="69" y="1"/>
                      <a:pt x="73" y="0"/>
                    </a:cubicBezTo>
                    <a:cubicBezTo>
                      <a:pt x="26" y="109"/>
                      <a:pt x="0" y="169"/>
                      <a:pt x="0" y="169"/>
                    </a:cubicBezTo>
                    <a:close/>
                  </a:path>
                </a:pathLst>
              </a:custGeom>
              <a:solidFill>
                <a:srgbClr val="B9B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63">
                <a:extLst>
                  <a:ext uri="{FF2B5EF4-FFF2-40B4-BE49-F238E27FC236}">
                    <a16:creationId xmlns:a16="http://schemas.microsoft.com/office/drawing/2014/main" id="{B2A53B4B-D737-014D-B32C-FB920863D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2063" y="3203575"/>
                <a:ext cx="163513" cy="414338"/>
              </a:xfrm>
              <a:custGeom>
                <a:avLst/>
                <a:gdLst>
                  <a:gd name="T0" fmla="*/ 550 w 1152"/>
                  <a:gd name="T1" fmla="*/ 2904 h 2904"/>
                  <a:gd name="T2" fmla="*/ 627 w 1152"/>
                  <a:gd name="T3" fmla="*/ 2763 h 2904"/>
                  <a:gd name="T4" fmla="*/ 0 w 1152"/>
                  <a:gd name="T5" fmla="*/ 2144 h 2904"/>
                  <a:gd name="T6" fmla="*/ 872 w 1152"/>
                  <a:gd name="T7" fmla="*/ 1950 h 2904"/>
                  <a:gd name="T8" fmla="*/ 655 w 1152"/>
                  <a:gd name="T9" fmla="*/ 6 h 2904"/>
                  <a:gd name="T10" fmla="*/ 642 w 1152"/>
                  <a:gd name="T11" fmla="*/ 0 h 2904"/>
                  <a:gd name="T12" fmla="*/ 642 w 1152"/>
                  <a:gd name="T13" fmla="*/ 0 h 2904"/>
                  <a:gd name="T14" fmla="*/ 655 w 1152"/>
                  <a:gd name="T15" fmla="*/ 6 h 2904"/>
                  <a:gd name="T16" fmla="*/ 1152 w 1152"/>
                  <a:gd name="T17" fmla="*/ 2004 h 2904"/>
                  <a:gd name="T18" fmla="*/ 280 w 1152"/>
                  <a:gd name="T19" fmla="*/ 2198 h 2904"/>
                  <a:gd name="T20" fmla="*/ 906 w 1152"/>
                  <a:gd name="T21" fmla="*/ 2817 h 2904"/>
                  <a:gd name="T22" fmla="*/ 872 w 1152"/>
                  <a:gd name="T23" fmla="*/ 2876 h 2904"/>
                  <a:gd name="T24" fmla="*/ 776 w 1152"/>
                  <a:gd name="T25" fmla="*/ 2870 h 2904"/>
                  <a:gd name="T26" fmla="*/ 550 w 1152"/>
                  <a:gd name="T27" fmla="*/ 2904 h 2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2904">
                    <a:moveTo>
                      <a:pt x="550" y="2904"/>
                    </a:moveTo>
                    <a:cubicBezTo>
                      <a:pt x="578" y="2850"/>
                      <a:pt x="603" y="2803"/>
                      <a:pt x="627" y="2763"/>
                    </a:cubicBezTo>
                    <a:lnTo>
                      <a:pt x="0" y="2144"/>
                    </a:lnTo>
                    <a:lnTo>
                      <a:pt x="872" y="1950"/>
                    </a:lnTo>
                    <a:lnTo>
                      <a:pt x="655" y="6"/>
                    </a:lnTo>
                    <a:lnTo>
                      <a:pt x="642" y="0"/>
                    </a:lnTo>
                    <a:lnTo>
                      <a:pt x="642" y="0"/>
                    </a:lnTo>
                    <a:lnTo>
                      <a:pt x="655" y="6"/>
                    </a:lnTo>
                    <a:lnTo>
                      <a:pt x="1152" y="2004"/>
                    </a:lnTo>
                    <a:lnTo>
                      <a:pt x="280" y="2198"/>
                    </a:lnTo>
                    <a:lnTo>
                      <a:pt x="906" y="2817"/>
                    </a:lnTo>
                    <a:cubicBezTo>
                      <a:pt x="896" y="2835"/>
                      <a:pt x="884" y="2855"/>
                      <a:pt x="872" y="2876"/>
                    </a:cubicBezTo>
                    <a:cubicBezTo>
                      <a:pt x="841" y="2872"/>
                      <a:pt x="809" y="2870"/>
                      <a:pt x="776" y="2870"/>
                    </a:cubicBezTo>
                    <a:cubicBezTo>
                      <a:pt x="697" y="2870"/>
                      <a:pt x="621" y="2882"/>
                      <a:pt x="550" y="2904"/>
                    </a:cubicBezTo>
                    <a:close/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64">
                <a:extLst>
                  <a:ext uri="{FF2B5EF4-FFF2-40B4-BE49-F238E27FC236}">
                    <a16:creationId xmlns:a16="http://schemas.microsoft.com/office/drawing/2014/main" id="{9E37850D-5921-3748-9CE3-F96A716D7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713" y="3879850"/>
                <a:ext cx="3175" cy="3175"/>
              </a:xfrm>
              <a:custGeom>
                <a:avLst/>
                <a:gdLst>
                  <a:gd name="T0" fmla="*/ 6 w 16"/>
                  <a:gd name="T1" fmla="*/ 26 h 26"/>
                  <a:gd name="T2" fmla="*/ 0 w 16"/>
                  <a:gd name="T3" fmla="*/ 0 h 26"/>
                  <a:gd name="T4" fmla="*/ 16 w 16"/>
                  <a:gd name="T5" fmla="*/ 2 h 26"/>
                  <a:gd name="T6" fmla="*/ 6 w 16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26">
                    <a:moveTo>
                      <a:pt x="6" y="26"/>
                    </a:moveTo>
                    <a:lnTo>
                      <a:pt x="0" y="0"/>
                    </a:lnTo>
                    <a:lnTo>
                      <a:pt x="16" y="2"/>
                    </a:lnTo>
                    <a:cubicBezTo>
                      <a:pt x="13" y="10"/>
                      <a:pt x="9" y="18"/>
                      <a:pt x="6" y="26"/>
                    </a:cubicBezTo>
                    <a:close/>
                  </a:path>
                </a:pathLst>
              </a:custGeom>
              <a:solidFill>
                <a:srgbClr val="717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71BB7354-380E-7A4D-8FE7-444EC2053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975" y="3168650"/>
                <a:ext cx="327025" cy="1162050"/>
              </a:xfrm>
              <a:custGeom>
                <a:avLst/>
                <a:gdLst>
                  <a:gd name="T0" fmla="*/ 1031 w 2293"/>
                  <a:gd name="T1" fmla="*/ 0 h 8143"/>
                  <a:gd name="T2" fmla="*/ 121 w 2293"/>
                  <a:gd name="T3" fmla="*/ 381 h 8143"/>
                  <a:gd name="T4" fmla="*/ 0 w 2293"/>
                  <a:gd name="T5" fmla="*/ 2195 h 8143"/>
                  <a:gd name="T6" fmla="*/ 872 w 2293"/>
                  <a:gd name="T7" fmla="*/ 2389 h 8143"/>
                  <a:gd name="T8" fmla="*/ 245 w 2293"/>
                  <a:gd name="T9" fmla="*/ 3008 h 8143"/>
                  <a:gd name="T10" fmla="*/ 2293 w 2293"/>
                  <a:gd name="T11" fmla="*/ 8143 h 8143"/>
                  <a:gd name="T12" fmla="*/ 2105 w 2293"/>
                  <a:gd name="T13" fmla="*/ 5502 h 8143"/>
                  <a:gd name="T14" fmla="*/ 1031 w 2293"/>
                  <a:gd name="T15" fmla="*/ 0 h 8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93" h="8143">
                    <a:moveTo>
                      <a:pt x="1031" y="0"/>
                    </a:moveTo>
                    <a:lnTo>
                      <a:pt x="121" y="381"/>
                    </a:lnTo>
                    <a:lnTo>
                      <a:pt x="0" y="2195"/>
                    </a:lnTo>
                    <a:lnTo>
                      <a:pt x="872" y="2389"/>
                    </a:lnTo>
                    <a:lnTo>
                      <a:pt x="245" y="3008"/>
                    </a:lnTo>
                    <a:cubicBezTo>
                      <a:pt x="751" y="3866"/>
                      <a:pt x="2293" y="8143"/>
                      <a:pt x="2293" y="8143"/>
                    </a:cubicBezTo>
                    <a:cubicBezTo>
                      <a:pt x="2293" y="8143"/>
                      <a:pt x="2293" y="6939"/>
                      <a:pt x="2105" y="5502"/>
                    </a:cubicBezTo>
                    <a:cubicBezTo>
                      <a:pt x="2005" y="4736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66">
                <a:extLst>
                  <a:ext uri="{FF2B5EF4-FFF2-40B4-BE49-F238E27FC236}">
                    <a16:creationId xmlns:a16="http://schemas.microsoft.com/office/drawing/2014/main" id="{EB43987A-478C-4941-8DBC-15073AD4D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3151188"/>
                <a:ext cx="327025" cy="1179513"/>
              </a:xfrm>
              <a:custGeom>
                <a:avLst/>
                <a:gdLst>
                  <a:gd name="T0" fmla="*/ 2076 w 2293"/>
                  <a:gd name="T1" fmla="*/ 381 h 8273"/>
                  <a:gd name="T2" fmla="*/ 1167 w 2293"/>
                  <a:gd name="T3" fmla="*/ 0 h 8273"/>
                  <a:gd name="T4" fmla="*/ 188 w 2293"/>
                  <a:gd name="T5" fmla="*/ 5632 h 8273"/>
                  <a:gd name="T6" fmla="*/ 0 w 2293"/>
                  <a:gd name="T7" fmla="*/ 8273 h 8273"/>
                  <a:gd name="T8" fmla="*/ 2048 w 2293"/>
                  <a:gd name="T9" fmla="*/ 3138 h 8273"/>
                  <a:gd name="T10" fmla="*/ 1421 w 2293"/>
                  <a:gd name="T11" fmla="*/ 2519 h 8273"/>
                  <a:gd name="T12" fmla="*/ 2293 w 2293"/>
                  <a:gd name="T13" fmla="*/ 2325 h 8273"/>
                  <a:gd name="T14" fmla="*/ 2076 w 2293"/>
                  <a:gd name="T15" fmla="*/ 381 h 8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93" h="8273">
                    <a:moveTo>
                      <a:pt x="2076" y="381"/>
                    </a:moveTo>
                    <a:lnTo>
                      <a:pt x="1167" y="0"/>
                    </a:lnTo>
                    <a:cubicBezTo>
                      <a:pt x="1167" y="0"/>
                      <a:pt x="288" y="4866"/>
                      <a:pt x="188" y="5632"/>
                    </a:cubicBezTo>
                    <a:cubicBezTo>
                      <a:pt x="0" y="7069"/>
                      <a:pt x="0" y="8273"/>
                      <a:pt x="0" y="8273"/>
                    </a:cubicBezTo>
                    <a:cubicBezTo>
                      <a:pt x="0" y="8273"/>
                      <a:pt x="1542" y="3996"/>
                      <a:pt x="2048" y="3138"/>
                    </a:cubicBezTo>
                    <a:lnTo>
                      <a:pt x="1421" y="2519"/>
                    </a:lnTo>
                    <a:lnTo>
                      <a:pt x="2293" y="2325"/>
                    </a:lnTo>
                    <a:lnTo>
                      <a:pt x="2076" y="381"/>
                    </a:ln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67">
                <a:extLst>
                  <a:ext uri="{FF2B5EF4-FFF2-40B4-BE49-F238E27FC236}">
                    <a16:creationId xmlns:a16="http://schemas.microsoft.com/office/drawing/2014/main" id="{07B4C3DD-1504-A041-987A-6CA8C8758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850" y="3673475"/>
                <a:ext cx="292100" cy="620713"/>
              </a:xfrm>
              <a:custGeom>
                <a:avLst/>
                <a:gdLst>
                  <a:gd name="T0" fmla="*/ 1753 w 2050"/>
                  <a:gd name="T1" fmla="*/ 0 h 4347"/>
                  <a:gd name="T2" fmla="*/ 1627 w 2050"/>
                  <a:gd name="T3" fmla="*/ 37 h 4347"/>
                  <a:gd name="T4" fmla="*/ 1869 w 2050"/>
                  <a:gd name="T5" fmla="*/ 1401 h 4347"/>
                  <a:gd name="T6" fmla="*/ 1296 w 2050"/>
                  <a:gd name="T7" fmla="*/ 4029 h 4347"/>
                  <a:gd name="T8" fmla="*/ 1141 w 2050"/>
                  <a:gd name="T9" fmla="*/ 4130 h 4347"/>
                  <a:gd name="T10" fmla="*/ 70 w 2050"/>
                  <a:gd name="T11" fmla="*/ 3791 h 4347"/>
                  <a:gd name="T12" fmla="*/ 0 w 2050"/>
                  <a:gd name="T13" fmla="*/ 3897 h 4347"/>
                  <a:gd name="T14" fmla="*/ 1171 w 2050"/>
                  <a:gd name="T15" fmla="*/ 4253 h 4347"/>
                  <a:gd name="T16" fmla="*/ 1409 w 2050"/>
                  <a:gd name="T17" fmla="*/ 4094 h 4347"/>
                  <a:gd name="T18" fmla="*/ 2001 w 2050"/>
                  <a:gd name="T19" fmla="*/ 1390 h 4347"/>
                  <a:gd name="T20" fmla="*/ 1753 w 2050"/>
                  <a:gd name="T21" fmla="*/ 0 h 4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50" h="4347">
                    <a:moveTo>
                      <a:pt x="1753" y="0"/>
                    </a:moveTo>
                    <a:lnTo>
                      <a:pt x="1627" y="37"/>
                    </a:lnTo>
                    <a:cubicBezTo>
                      <a:pt x="1629" y="43"/>
                      <a:pt x="1817" y="622"/>
                      <a:pt x="1869" y="1401"/>
                    </a:cubicBezTo>
                    <a:cubicBezTo>
                      <a:pt x="1917" y="2117"/>
                      <a:pt x="1856" y="3154"/>
                      <a:pt x="1296" y="4029"/>
                    </a:cubicBezTo>
                    <a:cubicBezTo>
                      <a:pt x="1262" y="4081"/>
                      <a:pt x="1212" y="4114"/>
                      <a:pt x="1141" y="4130"/>
                    </a:cubicBezTo>
                    <a:cubicBezTo>
                      <a:pt x="774" y="4212"/>
                      <a:pt x="77" y="3795"/>
                      <a:pt x="70" y="3791"/>
                    </a:cubicBezTo>
                    <a:lnTo>
                      <a:pt x="0" y="3897"/>
                    </a:lnTo>
                    <a:cubicBezTo>
                      <a:pt x="30" y="3916"/>
                      <a:pt x="750" y="4347"/>
                      <a:pt x="1171" y="4253"/>
                    </a:cubicBezTo>
                    <a:cubicBezTo>
                      <a:pt x="1277" y="4230"/>
                      <a:pt x="1356" y="4176"/>
                      <a:pt x="1409" y="4094"/>
                    </a:cubicBezTo>
                    <a:cubicBezTo>
                      <a:pt x="1987" y="3191"/>
                      <a:pt x="2050" y="2125"/>
                      <a:pt x="2001" y="1390"/>
                    </a:cubicBezTo>
                    <a:cubicBezTo>
                      <a:pt x="1947" y="596"/>
                      <a:pt x="1755" y="5"/>
                      <a:pt x="1753" y="0"/>
                    </a:cubicBezTo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68">
                <a:extLst>
                  <a:ext uri="{FF2B5EF4-FFF2-40B4-BE49-F238E27FC236}">
                    <a16:creationId xmlns:a16="http://schemas.microsoft.com/office/drawing/2014/main" id="{F8E06D70-97B3-0D4B-95AC-801520DA3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4181475"/>
                <a:ext cx="73025" cy="60325"/>
              </a:xfrm>
              <a:custGeom>
                <a:avLst/>
                <a:gdLst>
                  <a:gd name="T0" fmla="*/ 436 w 518"/>
                  <a:gd name="T1" fmla="*/ 162 h 417"/>
                  <a:gd name="T2" fmla="*/ 224 w 518"/>
                  <a:gd name="T3" fmla="*/ 38 h 417"/>
                  <a:gd name="T4" fmla="*/ 39 w 518"/>
                  <a:gd name="T5" fmla="*/ 80 h 417"/>
                  <a:gd name="T6" fmla="*/ 83 w 518"/>
                  <a:gd name="T7" fmla="*/ 256 h 417"/>
                  <a:gd name="T8" fmla="*/ 295 w 518"/>
                  <a:gd name="T9" fmla="*/ 380 h 417"/>
                  <a:gd name="T10" fmla="*/ 479 w 518"/>
                  <a:gd name="T11" fmla="*/ 338 h 417"/>
                  <a:gd name="T12" fmla="*/ 436 w 518"/>
                  <a:gd name="T13" fmla="*/ 16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8" h="417">
                    <a:moveTo>
                      <a:pt x="436" y="162"/>
                    </a:moveTo>
                    <a:lnTo>
                      <a:pt x="224" y="38"/>
                    </a:lnTo>
                    <a:cubicBezTo>
                      <a:pt x="161" y="0"/>
                      <a:pt x="78" y="19"/>
                      <a:pt x="39" y="80"/>
                    </a:cubicBezTo>
                    <a:cubicBezTo>
                      <a:pt x="0" y="140"/>
                      <a:pt x="20" y="219"/>
                      <a:pt x="83" y="256"/>
                    </a:cubicBezTo>
                    <a:lnTo>
                      <a:pt x="295" y="380"/>
                    </a:lnTo>
                    <a:cubicBezTo>
                      <a:pt x="358" y="417"/>
                      <a:pt x="441" y="399"/>
                      <a:pt x="479" y="338"/>
                    </a:cubicBezTo>
                    <a:cubicBezTo>
                      <a:pt x="518" y="278"/>
                      <a:pt x="499" y="199"/>
                      <a:pt x="436" y="162"/>
                    </a:cubicBezTo>
                    <a:close/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69">
                <a:extLst>
                  <a:ext uri="{FF2B5EF4-FFF2-40B4-BE49-F238E27FC236}">
                    <a16:creationId xmlns:a16="http://schemas.microsoft.com/office/drawing/2014/main" id="{2A424F00-3146-0C40-869D-70EEA3C72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3673475"/>
                <a:ext cx="292100" cy="620713"/>
              </a:xfrm>
              <a:custGeom>
                <a:avLst/>
                <a:gdLst>
                  <a:gd name="T0" fmla="*/ 908 w 2050"/>
                  <a:gd name="T1" fmla="*/ 4130 h 4347"/>
                  <a:gd name="T2" fmla="*/ 754 w 2050"/>
                  <a:gd name="T3" fmla="*/ 4029 h 4347"/>
                  <a:gd name="T4" fmla="*/ 181 w 2050"/>
                  <a:gd name="T5" fmla="*/ 1401 h 4347"/>
                  <a:gd name="T6" fmla="*/ 422 w 2050"/>
                  <a:gd name="T7" fmla="*/ 37 h 4347"/>
                  <a:gd name="T8" fmla="*/ 296 w 2050"/>
                  <a:gd name="T9" fmla="*/ 0 h 4347"/>
                  <a:gd name="T10" fmla="*/ 49 w 2050"/>
                  <a:gd name="T11" fmla="*/ 1390 h 4347"/>
                  <a:gd name="T12" fmla="*/ 641 w 2050"/>
                  <a:gd name="T13" fmla="*/ 4094 h 4347"/>
                  <a:gd name="T14" fmla="*/ 878 w 2050"/>
                  <a:gd name="T15" fmla="*/ 4253 h 4347"/>
                  <a:gd name="T16" fmla="*/ 2050 w 2050"/>
                  <a:gd name="T17" fmla="*/ 3897 h 4347"/>
                  <a:gd name="T18" fmla="*/ 1979 w 2050"/>
                  <a:gd name="T19" fmla="*/ 3791 h 4347"/>
                  <a:gd name="T20" fmla="*/ 908 w 2050"/>
                  <a:gd name="T21" fmla="*/ 4130 h 4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50" h="4347">
                    <a:moveTo>
                      <a:pt x="908" y="4130"/>
                    </a:moveTo>
                    <a:cubicBezTo>
                      <a:pt x="838" y="4114"/>
                      <a:pt x="787" y="4081"/>
                      <a:pt x="754" y="4029"/>
                    </a:cubicBezTo>
                    <a:cubicBezTo>
                      <a:pt x="194" y="3154"/>
                      <a:pt x="133" y="2117"/>
                      <a:pt x="181" y="1401"/>
                    </a:cubicBezTo>
                    <a:cubicBezTo>
                      <a:pt x="232" y="622"/>
                      <a:pt x="421" y="43"/>
                      <a:pt x="422" y="37"/>
                    </a:cubicBezTo>
                    <a:lnTo>
                      <a:pt x="296" y="0"/>
                    </a:lnTo>
                    <a:cubicBezTo>
                      <a:pt x="294" y="5"/>
                      <a:pt x="102" y="596"/>
                      <a:pt x="49" y="1390"/>
                    </a:cubicBezTo>
                    <a:cubicBezTo>
                      <a:pt x="0" y="2125"/>
                      <a:pt x="62" y="3191"/>
                      <a:pt x="641" y="4094"/>
                    </a:cubicBezTo>
                    <a:cubicBezTo>
                      <a:pt x="693" y="4176"/>
                      <a:pt x="773" y="4230"/>
                      <a:pt x="878" y="4253"/>
                    </a:cubicBezTo>
                    <a:cubicBezTo>
                      <a:pt x="1299" y="4347"/>
                      <a:pt x="2020" y="3916"/>
                      <a:pt x="2050" y="3897"/>
                    </a:cubicBezTo>
                    <a:lnTo>
                      <a:pt x="1979" y="3791"/>
                    </a:lnTo>
                    <a:cubicBezTo>
                      <a:pt x="1972" y="3795"/>
                      <a:pt x="1275" y="4212"/>
                      <a:pt x="908" y="4130"/>
                    </a:cubicBezTo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70">
                <a:extLst>
                  <a:ext uri="{FF2B5EF4-FFF2-40B4-BE49-F238E27FC236}">
                    <a16:creationId xmlns:a16="http://schemas.microsoft.com/office/drawing/2014/main" id="{57F1A4C6-7717-DB4C-B9F4-4A72D1641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713" y="4181475"/>
                <a:ext cx="73025" cy="60325"/>
              </a:xfrm>
              <a:custGeom>
                <a:avLst/>
                <a:gdLst>
                  <a:gd name="T0" fmla="*/ 295 w 518"/>
                  <a:gd name="T1" fmla="*/ 37 h 417"/>
                  <a:gd name="T2" fmla="*/ 83 w 518"/>
                  <a:gd name="T3" fmla="*/ 161 h 417"/>
                  <a:gd name="T4" fmla="*/ 39 w 518"/>
                  <a:gd name="T5" fmla="*/ 338 h 417"/>
                  <a:gd name="T6" fmla="*/ 224 w 518"/>
                  <a:gd name="T7" fmla="*/ 379 h 417"/>
                  <a:gd name="T8" fmla="*/ 436 w 518"/>
                  <a:gd name="T9" fmla="*/ 255 h 417"/>
                  <a:gd name="T10" fmla="*/ 480 w 518"/>
                  <a:gd name="T11" fmla="*/ 79 h 417"/>
                  <a:gd name="T12" fmla="*/ 295 w 518"/>
                  <a:gd name="T13" fmla="*/ 3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8" h="417">
                    <a:moveTo>
                      <a:pt x="295" y="37"/>
                    </a:moveTo>
                    <a:lnTo>
                      <a:pt x="83" y="161"/>
                    </a:lnTo>
                    <a:cubicBezTo>
                      <a:pt x="20" y="198"/>
                      <a:pt x="0" y="277"/>
                      <a:pt x="39" y="338"/>
                    </a:cubicBezTo>
                    <a:cubicBezTo>
                      <a:pt x="78" y="398"/>
                      <a:pt x="161" y="417"/>
                      <a:pt x="224" y="379"/>
                    </a:cubicBezTo>
                    <a:lnTo>
                      <a:pt x="436" y="255"/>
                    </a:lnTo>
                    <a:cubicBezTo>
                      <a:pt x="499" y="218"/>
                      <a:pt x="518" y="139"/>
                      <a:pt x="480" y="79"/>
                    </a:cubicBezTo>
                    <a:cubicBezTo>
                      <a:pt x="441" y="18"/>
                      <a:pt x="358" y="0"/>
                      <a:pt x="295" y="37"/>
                    </a:cubicBezTo>
                    <a:close/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71">
                <a:extLst>
                  <a:ext uri="{FF2B5EF4-FFF2-40B4-BE49-F238E27FC236}">
                    <a16:creationId xmlns:a16="http://schemas.microsoft.com/office/drawing/2014/main" id="{E7E2A783-BC5A-6244-9B0A-E5CE2DB62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3565525"/>
                <a:ext cx="352425" cy="168275"/>
              </a:xfrm>
              <a:custGeom>
                <a:avLst/>
                <a:gdLst>
                  <a:gd name="T0" fmla="*/ 1234 w 2469"/>
                  <a:gd name="T1" fmla="*/ 0 h 1179"/>
                  <a:gd name="T2" fmla="*/ 0 w 2469"/>
                  <a:gd name="T3" fmla="*/ 1179 h 1179"/>
                  <a:gd name="T4" fmla="*/ 270 w 2469"/>
                  <a:gd name="T5" fmla="*/ 1179 h 1179"/>
                  <a:gd name="T6" fmla="*/ 1234 w 2469"/>
                  <a:gd name="T7" fmla="*/ 258 h 1179"/>
                  <a:gd name="T8" fmla="*/ 2199 w 2469"/>
                  <a:gd name="T9" fmla="*/ 1179 h 1179"/>
                  <a:gd name="T10" fmla="*/ 2469 w 2469"/>
                  <a:gd name="T11" fmla="*/ 1179 h 1179"/>
                  <a:gd name="T12" fmla="*/ 1234 w 2469"/>
                  <a:gd name="T13" fmla="*/ 0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9" h="1179">
                    <a:moveTo>
                      <a:pt x="1234" y="0"/>
                    </a:moveTo>
                    <a:cubicBezTo>
                      <a:pt x="553" y="0"/>
                      <a:pt x="0" y="440"/>
                      <a:pt x="0" y="1179"/>
                    </a:cubicBezTo>
                    <a:lnTo>
                      <a:pt x="270" y="1179"/>
                    </a:lnTo>
                    <a:cubicBezTo>
                      <a:pt x="270" y="616"/>
                      <a:pt x="703" y="258"/>
                      <a:pt x="1234" y="258"/>
                    </a:cubicBezTo>
                    <a:cubicBezTo>
                      <a:pt x="1766" y="258"/>
                      <a:pt x="2199" y="616"/>
                      <a:pt x="2199" y="1179"/>
                    </a:cubicBezTo>
                    <a:lnTo>
                      <a:pt x="2469" y="1179"/>
                    </a:lnTo>
                    <a:cubicBezTo>
                      <a:pt x="2469" y="440"/>
                      <a:pt x="1915" y="0"/>
                      <a:pt x="1234" y="0"/>
                    </a:cubicBezTo>
                    <a:close/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72">
                <a:extLst>
                  <a:ext uri="{FF2B5EF4-FFF2-40B4-BE49-F238E27FC236}">
                    <a16:creationId xmlns:a16="http://schemas.microsoft.com/office/drawing/2014/main" id="{09261250-2AB2-E143-9682-C37221047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288" y="3114675"/>
                <a:ext cx="233363" cy="458788"/>
              </a:xfrm>
              <a:custGeom>
                <a:avLst/>
                <a:gdLst>
                  <a:gd name="T0" fmla="*/ 224 w 1638"/>
                  <a:gd name="T1" fmla="*/ 1712 h 3218"/>
                  <a:gd name="T2" fmla="*/ 39 w 1638"/>
                  <a:gd name="T3" fmla="*/ 3218 h 3218"/>
                  <a:gd name="T4" fmla="*/ 229 w 1638"/>
                  <a:gd name="T5" fmla="*/ 3206 h 3218"/>
                  <a:gd name="T6" fmla="*/ 408 w 1638"/>
                  <a:gd name="T7" fmla="*/ 1762 h 3218"/>
                  <a:gd name="T8" fmla="*/ 1608 w 1638"/>
                  <a:gd name="T9" fmla="*/ 220 h 3218"/>
                  <a:gd name="T10" fmla="*/ 1611 w 1638"/>
                  <a:gd name="T11" fmla="*/ 216 h 3218"/>
                  <a:gd name="T12" fmla="*/ 1638 w 1638"/>
                  <a:gd name="T13" fmla="*/ 0 h 3218"/>
                  <a:gd name="T14" fmla="*/ 224 w 1638"/>
                  <a:gd name="T15" fmla="*/ 1712 h 3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8" h="3218">
                    <a:moveTo>
                      <a:pt x="224" y="1712"/>
                    </a:moveTo>
                    <a:cubicBezTo>
                      <a:pt x="0" y="2438"/>
                      <a:pt x="37" y="3191"/>
                      <a:pt x="39" y="3218"/>
                    </a:cubicBezTo>
                    <a:lnTo>
                      <a:pt x="229" y="3206"/>
                    </a:lnTo>
                    <a:cubicBezTo>
                      <a:pt x="229" y="3200"/>
                      <a:pt x="193" y="2456"/>
                      <a:pt x="408" y="1762"/>
                    </a:cubicBezTo>
                    <a:cubicBezTo>
                      <a:pt x="633" y="1034"/>
                      <a:pt x="1037" y="520"/>
                      <a:pt x="1608" y="220"/>
                    </a:cubicBezTo>
                    <a:lnTo>
                      <a:pt x="1611" y="216"/>
                    </a:lnTo>
                    <a:cubicBezTo>
                      <a:pt x="1616" y="144"/>
                      <a:pt x="1624" y="71"/>
                      <a:pt x="1638" y="0"/>
                    </a:cubicBezTo>
                    <a:cubicBezTo>
                      <a:pt x="963" y="314"/>
                      <a:pt x="475" y="894"/>
                      <a:pt x="224" y="1712"/>
                    </a:cubicBezTo>
                    <a:close/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73">
                <a:extLst>
                  <a:ext uri="{FF2B5EF4-FFF2-40B4-BE49-F238E27FC236}">
                    <a16:creationId xmlns:a16="http://schemas.microsoft.com/office/drawing/2014/main" id="{77923864-D21F-DE49-BA44-046BA78C3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5863" y="3106738"/>
                <a:ext cx="214313" cy="519113"/>
              </a:xfrm>
              <a:custGeom>
                <a:avLst/>
                <a:gdLst>
                  <a:gd name="T0" fmla="*/ 0 w 1512"/>
                  <a:gd name="T1" fmla="*/ 0 h 3643"/>
                  <a:gd name="T2" fmla="*/ 16 w 1512"/>
                  <a:gd name="T3" fmla="*/ 197 h 3643"/>
                  <a:gd name="T4" fmla="*/ 1095 w 1512"/>
                  <a:gd name="T5" fmla="*/ 1931 h 3643"/>
                  <a:gd name="T6" fmla="*/ 1199 w 1512"/>
                  <a:gd name="T7" fmla="*/ 3621 h 3643"/>
                  <a:gd name="T8" fmla="*/ 1427 w 1512"/>
                  <a:gd name="T9" fmla="*/ 3643 h 3643"/>
                  <a:gd name="T10" fmla="*/ 1321 w 1512"/>
                  <a:gd name="T11" fmla="*/ 1891 h 3643"/>
                  <a:gd name="T12" fmla="*/ 0 w 1512"/>
                  <a:gd name="T13" fmla="*/ 0 h 3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2" h="3643">
                    <a:moveTo>
                      <a:pt x="0" y="0"/>
                    </a:moveTo>
                    <a:lnTo>
                      <a:pt x="16" y="197"/>
                    </a:lnTo>
                    <a:cubicBezTo>
                      <a:pt x="551" y="503"/>
                      <a:pt x="913" y="1084"/>
                      <a:pt x="1095" y="1931"/>
                    </a:cubicBezTo>
                    <a:cubicBezTo>
                      <a:pt x="1280" y="2791"/>
                      <a:pt x="1200" y="3613"/>
                      <a:pt x="1199" y="3621"/>
                    </a:cubicBezTo>
                    <a:lnTo>
                      <a:pt x="1427" y="3643"/>
                    </a:lnTo>
                    <a:cubicBezTo>
                      <a:pt x="1431" y="3608"/>
                      <a:pt x="1512" y="2783"/>
                      <a:pt x="1321" y="1891"/>
                    </a:cubicBezTo>
                    <a:cubicBezTo>
                      <a:pt x="1084" y="782"/>
                      <a:pt x="737" y="437"/>
                      <a:pt x="0" y="0"/>
                    </a:cubicBezTo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Oval 74">
                <a:extLst>
                  <a:ext uri="{FF2B5EF4-FFF2-40B4-BE49-F238E27FC236}">
                    <a16:creationId xmlns:a16="http://schemas.microsoft.com/office/drawing/2014/main" id="{14F1BD48-2804-1344-8CA6-188719062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624263"/>
                <a:ext cx="187325" cy="177800"/>
              </a:xfrm>
              <a:prstGeom prst="ellipse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id="{C99AA972-49BA-BD41-AD8E-4AFD9FF76F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6513" y="3654425"/>
                <a:ext cx="131763" cy="119063"/>
              </a:xfrm>
              <a:custGeom>
                <a:avLst/>
                <a:gdLst>
                  <a:gd name="T0" fmla="*/ 465 w 930"/>
                  <a:gd name="T1" fmla="*/ 751 h 835"/>
                  <a:gd name="T2" fmla="*/ 89 w 930"/>
                  <a:gd name="T3" fmla="*/ 418 h 835"/>
                  <a:gd name="T4" fmla="*/ 465 w 930"/>
                  <a:gd name="T5" fmla="*/ 85 h 835"/>
                  <a:gd name="T6" fmla="*/ 841 w 930"/>
                  <a:gd name="T7" fmla="*/ 418 h 835"/>
                  <a:gd name="T8" fmla="*/ 465 w 930"/>
                  <a:gd name="T9" fmla="*/ 751 h 835"/>
                  <a:gd name="T10" fmla="*/ 465 w 930"/>
                  <a:gd name="T11" fmla="*/ 0 h 835"/>
                  <a:gd name="T12" fmla="*/ 0 w 930"/>
                  <a:gd name="T13" fmla="*/ 418 h 835"/>
                  <a:gd name="T14" fmla="*/ 465 w 930"/>
                  <a:gd name="T15" fmla="*/ 835 h 835"/>
                  <a:gd name="T16" fmla="*/ 930 w 930"/>
                  <a:gd name="T17" fmla="*/ 418 h 835"/>
                  <a:gd name="T18" fmla="*/ 465 w 930"/>
                  <a:gd name="T19" fmla="*/ 0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0" h="835">
                    <a:moveTo>
                      <a:pt x="465" y="751"/>
                    </a:moveTo>
                    <a:cubicBezTo>
                      <a:pt x="258" y="751"/>
                      <a:pt x="89" y="601"/>
                      <a:pt x="89" y="418"/>
                    </a:cubicBezTo>
                    <a:cubicBezTo>
                      <a:pt x="89" y="234"/>
                      <a:pt x="258" y="85"/>
                      <a:pt x="465" y="85"/>
                    </a:cubicBezTo>
                    <a:cubicBezTo>
                      <a:pt x="673" y="85"/>
                      <a:pt x="841" y="234"/>
                      <a:pt x="841" y="418"/>
                    </a:cubicBezTo>
                    <a:cubicBezTo>
                      <a:pt x="841" y="601"/>
                      <a:pt x="673" y="751"/>
                      <a:pt x="465" y="751"/>
                    </a:cubicBezTo>
                    <a:close/>
                    <a:moveTo>
                      <a:pt x="465" y="0"/>
                    </a:moveTo>
                    <a:cubicBezTo>
                      <a:pt x="209" y="0"/>
                      <a:pt x="0" y="188"/>
                      <a:pt x="0" y="418"/>
                    </a:cubicBezTo>
                    <a:cubicBezTo>
                      <a:pt x="0" y="648"/>
                      <a:pt x="209" y="835"/>
                      <a:pt x="465" y="835"/>
                    </a:cubicBezTo>
                    <a:cubicBezTo>
                      <a:pt x="721" y="835"/>
                      <a:pt x="930" y="648"/>
                      <a:pt x="930" y="418"/>
                    </a:cubicBezTo>
                    <a:cubicBezTo>
                      <a:pt x="930" y="188"/>
                      <a:pt x="721" y="0"/>
                      <a:pt x="465" y="0"/>
                    </a:cubicBez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76">
                <a:extLst>
                  <a:ext uri="{FF2B5EF4-FFF2-40B4-BE49-F238E27FC236}">
                    <a16:creationId xmlns:a16="http://schemas.microsoft.com/office/drawing/2014/main" id="{1D61A91A-9150-6345-B37C-A3D8A55377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6825" y="3613150"/>
                <a:ext cx="211138" cy="200025"/>
              </a:xfrm>
              <a:custGeom>
                <a:avLst/>
                <a:gdLst>
                  <a:gd name="T0" fmla="*/ 738 w 1476"/>
                  <a:gd name="T1" fmla="*/ 1245 h 1400"/>
                  <a:gd name="T2" fmla="*/ 162 w 1476"/>
                  <a:gd name="T3" fmla="*/ 700 h 1400"/>
                  <a:gd name="T4" fmla="*/ 738 w 1476"/>
                  <a:gd name="T5" fmla="*/ 154 h 1400"/>
                  <a:gd name="T6" fmla="*/ 1314 w 1476"/>
                  <a:gd name="T7" fmla="*/ 700 h 1400"/>
                  <a:gd name="T8" fmla="*/ 738 w 1476"/>
                  <a:gd name="T9" fmla="*/ 1245 h 1400"/>
                  <a:gd name="T10" fmla="*/ 738 w 1476"/>
                  <a:gd name="T11" fmla="*/ 0 h 1400"/>
                  <a:gd name="T12" fmla="*/ 0 w 1476"/>
                  <a:gd name="T13" fmla="*/ 700 h 1400"/>
                  <a:gd name="T14" fmla="*/ 738 w 1476"/>
                  <a:gd name="T15" fmla="*/ 1400 h 1400"/>
                  <a:gd name="T16" fmla="*/ 1476 w 1476"/>
                  <a:gd name="T17" fmla="*/ 700 h 1400"/>
                  <a:gd name="T18" fmla="*/ 738 w 1476"/>
                  <a:gd name="T19" fmla="*/ 0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76" h="1400">
                    <a:moveTo>
                      <a:pt x="738" y="1245"/>
                    </a:moveTo>
                    <a:cubicBezTo>
                      <a:pt x="421" y="1245"/>
                      <a:pt x="162" y="1001"/>
                      <a:pt x="162" y="700"/>
                    </a:cubicBezTo>
                    <a:cubicBezTo>
                      <a:pt x="162" y="399"/>
                      <a:pt x="421" y="154"/>
                      <a:pt x="738" y="154"/>
                    </a:cubicBezTo>
                    <a:cubicBezTo>
                      <a:pt x="1056" y="154"/>
                      <a:pt x="1314" y="399"/>
                      <a:pt x="1314" y="700"/>
                    </a:cubicBezTo>
                    <a:cubicBezTo>
                      <a:pt x="1314" y="1001"/>
                      <a:pt x="1056" y="1245"/>
                      <a:pt x="738" y="1245"/>
                    </a:cubicBezTo>
                    <a:close/>
                    <a:moveTo>
                      <a:pt x="738" y="0"/>
                    </a:moveTo>
                    <a:cubicBezTo>
                      <a:pt x="331" y="0"/>
                      <a:pt x="0" y="314"/>
                      <a:pt x="0" y="700"/>
                    </a:cubicBezTo>
                    <a:cubicBezTo>
                      <a:pt x="0" y="1086"/>
                      <a:pt x="331" y="1400"/>
                      <a:pt x="738" y="1400"/>
                    </a:cubicBezTo>
                    <a:cubicBezTo>
                      <a:pt x="1145" y="1400"/>
                      <a:pt x="1476" y="1086"/>
                      <a:pt x="1476" y="700"/>
                    </a:cubicBezTo>
                    <a:cubicBezTo>
                      <a:pt x="1476" y="314"/>
                      <a:pt x="1145" y="0"/>
                      <a:pt x="738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77">
                <a:extLst>
                  <a:ext uri="{FF2B5EF4-FFF2-40B4-BE49-F238E27FC236}">
                    <a16:creationId xmlns:a16="http://schemas.microsoft.com/office/drawing/2014/main" id="{AACC9BEA-9117-1D4B-970A-062E35793B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6513" y="3683000"/>
                <a:ext cx="147638" cy="107950"/>
              </a:xfrm>
              <a:custGeom>
                <a:avLst/>
                <a:gdLst>
                  <a:gd name="T0" fmla="*/ 458 w 1034"/>
                  <a:gd name="T1" fmla="*/ 756 h 756"/>
                  <a:gd name="T2" fmla="*/ 0 w 1034"/>
                  <a:gd name="T3" fmla="*/ 541 h 756"/>
                  <a:gd name="T4" fmla="*/ 145 w 1034"/>
                  <a:gd name="T5" fmla="*/ 519 h 756"/>
                  <a:gd name="T6" fmla="*/ 458 w 1034"/>
                  <a:gd name="T7" fmla="*/ 628 h 756"/>
                  <a:gd name="T8" fmla="*/ 923 w 1034"/>
                  <a:gd name="T9" fmla="*/ 211 h 756"/>
                  <a:gd name="T10" fmla="*/ 906 w 1034"/>
                  <a:gd name="T11" fmla="*/ 97 h 756"/>
                  <a:gd name="T12" fmla="*/ 989 w 1034"/>
                  <a:gd name="T13" fmla="*/ 0 h 756"/>
                  <a:gd name="T14" fmla="*/ 1034 w 1034"/>
                  <a:gd name="T15" fmla="*/ 211 h 756"/>
                  <a:gd name="T16" fmla="*/ 458 w 1034"/>
                  <a:gd name="T17" fmla="*/ 756 h 756"/>
                  <a:gd name="T18" fmla="*/ 458 w 1034"/>
                  <a:gd name="T19" fmla="*/ 544 h 756"/>
                  <a:gd name="T20" fmla="*/ 258 w 1034"/>
                  <a:gd name="T21" fmla="*/ 493 h 756"/>
                  <a:gd name="T22" fmla="*/ 832 w 1034"/>
                  <a:gd name="T23" fmla="*/ 170 h 756"/>
                  <a:gd name="T24" fmla="*/ 835 w 1034"/>
                  <a:gd name="T25" fmla="*/ 211 h 756"/>
                  <a:gd name="T26" fmla="*/ 458 w 1034"/>
                  <a:gd name="T27" fmla="*/ 54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4" h="756">
                    <a:moveTo>
                      <a:pt x="458" y="756"/>
                    </a:moveTo>
                    <a:cubicBezTo>
                      <a:pt x="272" y="756"/>
                      <a:pt x="105" y="672"/>
                      <a:pt x="0" y="541"/>
                    </a:cubicBezTo>
                    <a:cubicBezTo>
                      <a:pt x="43" y="537"/>
                      <a:pt x="92" y="530"/>
                      <a:pt x="145" y="519"/>
                    </a:cubicBezTo>
                    <a:cubicBezTo>
                      <a:pt x="228" y="587"/>
                      <a:pt x="338" y="628"/>
                      <a:pt x="458" y="628"/>
                    </a:cubicBezTo>
                    <a:cubicBezTo>
                      <a:pt x="715" y="628"/>
                      <a:pt x="923" y="441"/>
                      <a:pt x="923" y="211"/>
                    </a:cubicBezTo>
                    <a:cubicBezTo>
                      <a:pt x="923" y="171"/>
                      <a:pt x="917" y="133"/>
                      <a:pt x="906" y="97"/>
                    </a:cubicBezTo>
                    <a:cubicBezTo>
                      <a:pt x="934" y="66"/>
                      <a:pt x="961" y="34"/>
                      <a:pt x="989" y="0"/>
                    </a:cubicBezTo>
                    <a:cubicBezTo>
                      <a:pt x="1018" y="65"/>
                      <a:pt x="1034" y="136"/>
                      <a:pt x="1034" y="211"/>
                    </a:cubicBezTo>
                    <a:cubicBezTo>
                      <a:pt x="1034" y="512"/>
                      <a:pt x="776" y="756"/>
                      <a:pt x="458" y="756"/>
                    </a:cubicBezTo>
                    <a:moveTo>
                      <a:pt x="458" y="544"/>
                    </a:moveTo>
                    <a:cubicBezTo>
                      <a:pt x="385" y="544"/>
                      <a:pt x="316" y="525"/>
                      <a:pt x="258" y="493"/>
                    </a:cubicBezTo>
                    <a:cubicBezTo>
                      <a:pt x="433" y="444"/>
                      <a:pt x="638" y="350"/>
                      <a:pt x="832" y="170"/>
                    </a:cubicBezTo>
                    <a:cubicBezTo>
                      <a:pt x="833" y="183"/>
                      <a:pt x="835" y="197"/>
                      <a:pt x="835" y="211"/>
                    </a:cubicBezTo>
                    <a:cubicBezTo>
                      <a:pt x="835" y="394"/>
                      <a:pt x="666" y="544"/>
                      <a:pt x="458" y="544"/>
                    </a:cubicBezTo>
                    <a:close/>
                  </a:path>
                </a:pathLst>
              </a:custGeom>
              <a:solidFill>
                <a:srgbClr val="CF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78">
                <a:extLst>
                  <a:ext uri="{FF2B5EF4-FFF2-40B4-BE49-F238E27FC236}">
                    <a16:creationId xmlns:a16="http://schemas.microsoft.com/office/drawing/2014/main" id="{D30CA984-76B5-3542-B9C5-BADDE3CA5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738" y="3697288"/>
                <a:ext cx="109538" cy="76200"/>
              </a:xfrm>
              <a:custGeom>
                <a:avLst/>
                <a:gdLst>
                  <a:gd name="T0" fmla="*/ 312 w 777"/>
                  <a:gd name="T1" fmla="*/ 531 h 531"/>
                  <a:gd name="T2" fmla="*/ 0 w 777"/>
                  <a:gd name="T3" fmla="*/ 423 h 531"/>
                  <a:gd name="T4" fmla="*/ 112 w 777"/>
                  <a:gd name="T5" fmla="*/ 396 h 531"/>
                  <a:gd name="T6" fmla="*/ 312 w 777"/>
                  <a:gd name="T7" fmla="*/ 447 h 531"/>
                  <a:gd name="T8" fmla="*/ 688 w 777"/>
                  <a:gd name="T9" fmla="*/ 114 h 531"/>
                  <a:gd name="T10" fmla="*/ 686 w 777"/>
                  <a:gd name="T11" fmla="*/ 73 h 531"/>
                  <a:gd name="T12" fmla="*/ 760 w 777"/>
                  <a:gd name="T13" fmla="*/ 0 h 531"/>
                  <a:gd name="T14" fmla="*/ 777 w 777"/>
                  <a:gd name="T15" fmla="*/ 114 h 531"/>
                  <a:gd name="T16" fmla="*/ 312 w 777"/>
                  <a:gd name="T17" fmla="*/ 53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7" h="531">
                    <a:moveTo>
                      <a:pt x="312" y="531"/>
                    </a:moveTo>
                    <a:cubicBezTo>
                      <a:pt x="192" y="531"/>
                      <a:pt x="82" y="490"/>
                      <a:pt x="0" y="423"/>
                    </a:cubicBezTo>
                    <a:cubicBezTo>
                      <a:pt x="35" y="416"/>
                      <a:pt x="73" y="407"/>
                      <a:pt x="112" y="396"/>
                    </a:cubicBezTo>
                    <a:cubicBezTo>
                      <a:pt x="170" y="428"/>
                      <a:pt x="239" y="447"/>
                      <a:pt x="312" y="447"/>
                    </a:cubicBezTo>
                    <a:cubicBezTo>
                      <a:pt x="520" y="447"/>
                      <a:pt x="688" y="297"/>
                      <a:pt x="688" y="114"/>
                    </a:cubicBezTo>
                    <a:cubicBezTo>
                      <a:pt x="688" y="100"/>
                      <a:pt x="688" y="86"/>
                      <a:pt x="686" y="73"/>
                    </a:cubicBezTo>
                    <a:cubicBezTo>
                      <a:pt x="711" y="50"/>
                      <a:pt x="735" y="26"/>
                      <a:pt x="760" y="0"/>
                    </a:cubicBezTo>
                    <a:cubicBezTo>
                      <a:pt x="771" y="36"/>
                      <a:pt x="777" y="74"/>
                      <a:pt x="777" y="114"/>
                    </a:cubicBezTo>
                    <a:cubicBezTo>
                      <a:pt x="777" y="344"/>
                      <a:pt x="568" y="531"/>
                      <a:pt x="312" y="531"/>
                    </a:cubicBezTo>
                    <a:close/>
                  </a:path>
                </a:pathLst>
              </a:custGeom>
              <a:solidFill>
                <a:srgbClr val="737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79">
                <a:extLst>
                  <a:ext uri="{FF2B5EF4-FFF2-40B4-BE49-F238E27FC236}">
                    <a16:creationId xmlns:a16="http://schemas.microsoft.com/office/drawing/2014/main" id="{08FB9DFE-8407-E147-96EB-FDA868B2C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700" y="3663950"/>
                <a:ext cx="193675" cy="147638"/>
              </a:xfrm>
              <a:custGeom>
                <a:avLst/>
                <a:gdLst>
                  <a:gd name="T0" fmla="*/ 627 w 1350"/>
                  <a:gd name="T1" fmla="*/ 1029 h 1029"/>
                  <a:gd name="T2" fmla="*/ 0 w 1350"/>
                  <a:gd name="T3" fmla="*/ 684 h 1029"/>
                  <a:gd name="T4" fmla="*/ 169 w 1350"/>
                  <a:gd name="T5" fmla="*/ 673 h 1029"/>
                  <a:gd name="T6" fmla="*/ 627 w 1350"/>
                  <a:gd name="T7" fmla="*/ 888 h 1029"/>
                  <a:gd name="T8" fmla="*/ 1203 w 1350"/>
                  <a:gd name="T9" fmla="*/ 343 h 1029"/>
                  <a:gd name="T10" fmla="*/ 1158 w 1350"/>
                  <a:gd name="T11" fmla="*/ 132 h 1029"/>
                  <a:gd name="T12" fmla="*/ 1253 w 1350"/>
                  <a:gd name="T13" fmla="*/ 0 h 1029"/>
                  <a:gd name="T14" fmla="*/ 1350 w 1350"/>
                  <a:gd name="T15" fmla="*/ 343 h 1029"/>
                  <a:gd name="T16" fmla="*/ 627 w 1350"/>
                  <a:gd name="T17" fmla="*/ 1029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0" h="1029">
                    <a:moveTo>
                      <a:pt x="627" y="1029"/>
                    </a:moveTo>
                    <a:cubicBezTo>
                      <a:pt x="359" y="1029"/>
                      <a:pt x="125" y="890"/>
                      <a:pt x="0" y="684"/>
                    </a:cubicBezTo>
                    <a:cubicBezTo>
                      <a:pt x="14" y="680"/>
                      <a:pt x="77" y="682"/>
                      <a:pt x="169" y="673"/>
                    </a:cubicBezTo>
                    <a:cubicBezTo>
                      <a:pt x="274" y="804"/>
                      <a:pt x="440" y="888"/>
                      <a:pt x="627" y="888"/>
                    </a:cubicBezTo>
                    <a:cubicBezTo>
                      <a:pt x="945" y="888"/>
                      <a:pt x="1203" y="644"/>
                      <a:pt x="1203" y="343"/>
                    </a:cubicBezTo>
                    <a:cubicBezTo>
                      <a:pt x="1203" y="268"/>
                      <a:pt x="1187" y="197"/>
                      <a:pt x="1158" y="132"/>
                    </a:cubicBezTo>
                    <a:cubicBezTo>
                      <a:pt x="1190" y="91"/>
                      <a:pt x="1222" y="47"/>
                      <a:pt x="1253" y="0"/>
                    </a:cubicBezTo>
                    <a:cubicBezTo>
                      <a:pt x="1315" y="101"/>
                      <a:pt x="1350" y="218"/>
                      <a:pt x="1350" y="343"/>
                    </a:cubicBezTo>
                    <a:cubicBezTo>
                      <a:pt x="1350" y="722"/>
                      <a:pt x="1026" y="1029"/>
                      <a:pt x="627" y="1029"/>
                    </a:cubicBezTo>
                  </a:path>
                </a:pathLst>
              </a:custGeom>
              <a:solidFill>
                <a:srgbClr val="6263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86">
                <a:extLst>
                  <a:ext uri="{FF2B5EF4-FFF2-40B4-BE49-F238E27FC236}">
                    <a16:creationId xmlns:a16="http://schemas.microsoft.com/office/drawing/2014/main" id="{211F9772-E794-AE44-A714-2A1B5023C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2347913"/>
                <a:ext cx="879475" cy="1206500"/>
              </a:xfrm>
              <a:custGeom>
                <a:avLst/>
                <a:gdLst>
                  <a:gd name="T0" fmla="*/ 3337 w 6172"/>
                  <a:gd name="T1" fmla="*/ 79 h 8463"/>
                  <a:gd name="T2" fmla="*/ 2459 w 6172"/>
                  <a:gd name="T3" fmla="*/ 38 h 8463"/>
                  <a:gd name="T4" fmla="*/ 215 w 6172"/>
                  <a:gd name="T5" fmla="*/ 2149 h 8463"/>
                  <a:gd name="T6" fmla="*/ 0 w 6172"/>
                  <a:gd name="T7" fmla="*/ 8157 h 8463"/>
                  <a:gd name="T8" fmla="*/ 6172 w 6172"/>
                  <a:gd name="T9" fmla="*/ 8463 h 8463"/>
                  <a:gd name="T10" fmla="*/ 5867 w 6172"/>
                  <a:gd name="T11" fmla="*/ 3536 h 8463"/>
                  <a:gd name="T12" fmla="*/ 3337 w 6172"/>
                  <a:gd name="T13" fmla="*/ 79 h 8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2" h="8463">
                    <a:moveTo>
                      <a:pt x="3337" y="79"/>
                    </a:moveTo>
                    <a:lnTo>
                      <a:pt x="2459" y="38"/>
                    </a:lnTo>
                    <a:cubicBezTo>
                      <a:pt x="1258" y="0"/>
                      <a:pt x="253" y="945"/>
                      <a:pt x="215" y="2149"/>
                    </a:cubicBezTo>
                    <a:lnTo>
                      <a:pt x="0" y="8157"/>
                    </a:lnTo>
                    <a:lnTo>
                      <a:pt x="6172" y="8463"/>
                    </a:lnTo>
                    <a:lnTo>
                      <a:pt x="5867" y="3536"/>
                    </a:lnTo>
                    <a:cubicBezTo>
                      <a:pt x="5867" y="1178"/>
                      <a:pt x="4539" y="117"/>
                      <a:pt x="3337" y="79"/>
                    </a:cubicBezTo>
                    <a:close/>
                  </a:path>
                </a:pathLst>
              </a:custGeom>
              <a:solidFill>
                <a:srgbClr val="CE9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87">
                <a:extLst>
                  <a:ext uri="{FF2B5EF4-FFF2-40B4-BE49-F238E27FC236}">
                    <a16:creationId xmlns:a16="http://schemas.microsoft.com/office/drawing/2014/main" id="{1F31B799-E99A-FB4C-BC9B-A11471DD8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125" y="5384800"/>
                <a:ext cx="1768475" cy="3843338"/>
              </a:xfrm>
              <a:custGeom>
                <a:avLst/>
                <a:gdLst>
                  <a:gd name="T0" fmla="*/ 12386 w 12401"/>
                  <a:gd name="T1" fmla="*/ 3865 h 26960"/>
                  <a:gd name="T2" fmla="*/ 11848 w 12401"/>
                  <a:gd name="T3" fmla="*/ 175 h 26960"/>
                  <a:gd name="T4" fmla="*/ 3352 w 12401"/>
                  <a:gd name="T5" fmla="*/ 0 h 26960"/>
                  <a:gd name="T6" fmla="*/ 2421 w 12401"/>
                  <a:gd name="T7" fmla="*/ 6448 h 26960"/>
                  <a:gd name="T8" fmla="*/ 837 w 12401"/>
                  <a:gd name="T9" fmla="*/ 15865 h 26960"/>
                  <a:gd name="T10" fmla="*/ 0 w 12401"/>
                  <a:gd name="T11" fmla="*/ 26867 h 26960"/>
                  <a:gd name="T12" fmla="*/ 2173 w 12401"/>
                  <a:gd name="T13" fmla="*/ 26960 h 26960"/>
                  <a:gd name="T14" fmla="*/ 3352 w 12401"/>
                  <a:gd name="T15" fmla="*/ 20558 h 26960"/>
                  <a:gd name="T16" fmla="*/ 3787 w 12401"/>
                  <a:gd name="T17" fmla="*/ 15865 h 26960"/>
                  <a:gd name="T18" fmla="*/ 7312 w 12401"/>
                  <a:gd name="T19" fmla="*/ 6269 h 26960"/>
                  <a:gd name="T20" fmla="*/ 8237 w 12401"/>
                  <a:gd name="T21" fmla="*/ 15932 h 26960"/>
                  <a:gd name="T22" fmla="*/ 8335 w 12401"/>
                  <a:gd name="T23" fmla="*/ 26774 h 26960"/>
                  <a:gd name="T24" fmla="*/ 10399 w 12401"/>
                  <a:gd name="T25" fmla="*/ 26929 h 26960"/>
                  <a:gd name="T26" fmla="*/ 11489 w 12401"/>
                  <a:gd name="T27" fmla="*/ 16228 h 26960"/>
                  <a:gd name="T28" fmla="*/ 11390 w 12401"/>
                  <a:gd name="T29" fmla="*/ 13564 h 26960"/>
                  <a:gd name="T30" fmla="*/ 12386 w 12401"/>
                  <a:gd name="T31" fmla="*/ 3865 h 26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01" h="26960">
                    <a:moveTo>
                      <a:pt x="12386" y="3865"/>
                    </a:moveTo>
                    <a:cubicBezTo>
                      <a:pt x="12348" y="2068"/>
                      <a:pt x="12064" y="853"/>
                      <a:pt x="11848" y="175"/>
                    </a:cubicBezTo>
                    <a:cubicBezTo>
                      <a:pt x="9011" y="229"/>
                      <a:pt x="6176" y="272"/>
                      <a:pt x="3352" y="0"/>
                    </a:cubicBezTo>
                    <a:lnTo>
                      <a:pt x="2421" y="6448"/>
                    </a:lnTo>
                    <a:cubicBezTo>
                      <a:pt x="2421" y="6448"/>
                      <a:pt x="1034" y="14780"/>
                      <a:pt x="837" y="15865"/>
                    </a:cubicBezTo>
                    <a:cubicBezTo>
                      <a:pt x="641" y="16950"/>
                      <a:pt x="0" y="26867"/>
                      <a:pt x="0" y="26867"/>
                    </a:cubicBezTo>
                    <a:lnTo>
                      <a:pt x="2173" y="26960"/>
                    </a:lnTo>
                    <a:cubicBezTo>
                      <a:pt x="2173" y="26960"/>
                      <a:pt x="2986" y="23005"/>
                      <a:pt x="3352" y="20558"/>
                    </a:cubicBezTo>
                    <a:cubicBezTo>
                      <a:pt x="3539" y="19315"/>
                      <a:pt x="3620" y="16329"/>
                      <a:pt x="3787" y="15865"/>
                    </a:cubicBezTo>
                    <a:cubicBezTo>
                      <a:pt x="4160" y="14832"/>
                      <a:pt x="6908" y="7366"/>
                      <a:pt x="7312" y="6269"/>
                    </a:cubicBezTo>
                    <a:cubicBezTo>
                      <a:pt x="7655" y="9647"/>
                      <a:pt x="8237" y="15445"/>
                      <a:pt x="8237" y="15932"/>
                    </a:cubicBezTo>
                    <a:cubicBezTo>
                      <a:pt x="8237" y="16622"/>
                      <a:pt x="8335" y="26774"/>
                      <a:pt x="8335" y="26774"/>
                    </a:cubicBezTo>
                    <a:lnTo>
                      <a:pt x="10399" y="26929"/>
                    </a:lnTo>
                    <a:cubicBezTo>
                      <a:pt x="11221" y="21226"/>
                      <a:pt x="11594" y="17310"/>
                      <a:pt x="11489" y="16228"/>
                    </a:cubicBezTo>
                    <a:cubicBezTo>
                      <a:pt x="11460" y="15933"/>
                      <a:pt x="11390" y="13564"/>
                      <a:pt x="11390" y="13564"/>
                    </a:cubicBezTo>
                    <a:cubicBezTo>
                      <a:pt x="11390" y="13564"/>
                      <a:pt x="12401" y="4555"/>
                      <a:pt x="12386" y="386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88">
                <a:extLst>
                  <a:ext uri="{FF2B5EF4-FFF2-40B4-BE49-F238E27FC236}">
                    <a16:creationId xmlns:a16="http://schemas.microsoft.com/office/drawing/2014/main" id="{DAD7C0D9-549D-3046-A15E-6AE8687AC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025" y="5610225"/>
                <a:ext cx="179388" cy="33338"/>
              </a:xfrm>
              <a:custGeom>
                <a:avLst/>
                <a:gdLst>
                  <a:gd name="T0" fmla="*/ 1248 w 1256"/>
                  <a:gd name="T1" fmla="*/ 226 h 226"/>
                  <a:gd name="T2" fmla="*/ 0 w 1256"/>
                  <a:gd name="T3" fmla="*/ 29 h 226"/>
                  <a:gd name="T4" fmla="*/ 1256 w 1256"/>
                  <a:gd name="T5" fmla="*/ 0 h 226"/>
                  <a:gd name="T6" fmla="*/ 1248 w 1256"/>
                  <a:gd name="T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6" h="226">
                    <a:moveTo>
                      <a:pt x="1248" y="226"/>
                    </a:moveTo>
                    <a:cubicBezTo>
                      <a:pt x="841" y="138"/>
                      <a:pt x="423" y="73"/>
                      <a:pt x="0" y="29"/>
                    </a:cubicBezTo>
                    <a:lnTo>
                      <a:pt x="1256" y="0"/>
                    </a:lnTo>
                    <a:cubicBezTo>
                      <a:pt x="1253" y="75"/>
                      <a:pt x="1250" y="150"/>
                      <a:pt x="1248" y="226"/>
                    </a:cubicBezTo>
                    <a:close/>
                  </a:path>
                </a:pathLst>
              </a:custGeom>
              <a:solidFill>
                <a:srgbClr val="1224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89">
                <a:extLst>
                  <a:ext uri="{FF2B5EF4-FFF2-40B4-BE49-F238E27FC236}">
                    <a16:creationId xmlns:a16="http://schemas.microsoft.com/office/drawing/2014/main" id="{22A10192-B7F1-0040-878D-D37FC7323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5750" y="3243263"/>
                <a:ext cx="1363663" cy="2381250"/>
              </a:xfrm>
              <a:custGeom>
                <a:avLst/>
                <a:gdLst>
                  <a:gd name="T0" fmla="*/ 9564 w 9564"/>
                  <a:gd name="T1" fmla="*/ 1818 h 16698"/>
                  <a:gd name="T2" fmla="*/ 787 w 9564"/>
                  <a:gd name="T3" fmla="*/ 1797 h 16698"/>
                  <a:gd name="T4" fmla="*/ 981 w 9564"/>
                  <a:gd name="T5" fmla="*/ 4534 h 16698"/>
                  <a:gd name="T6" fmla="*/ 434 w 9564"/>
                  <a:gd name="T7" fmla="*/ 6568 h 16698"/>
                  <a:gd name="T8" fmla="*/ 681 w 9564"/>
                  <a:gd name="T9" fmla="*/ 8521 h 16698"/>
                  <a:gd name="T10" fmla="*/ 0 w 9564"/>
                  <a:gd name="T11" fmla="*/ 16698 h 16698"/>
                  <a:gd name="T12" fmla="*/ 9013 w 9564"/>
                  <a:gd name="T13" fmla="*/ 16490 h 16698"/>
                  <a:gd name="T14" fmla="*/ 8513 w 9564"/>
                  <a:gd name="T15" fmla="*/ 9731 h 16698"/>
                  <a:gd name="T16" fmla="*/ 9564 w 9564"/>
                  <a:gd name="T17" fmla="*/ 1818 h 16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64" h="16698">
                    <a:moveTo>
                      <a:pt x="9564" y="1818"/>
                    </a:moveTo>
                    <a:cubicBezTo>
                      <a:pt x="9564" y="1818"/>
                      <a:pt x="5273" y="0"/>
                      <a:pt x="787" y="1797"/>
                    </a:cubicBezTo>
                    <a:lnTo>
                      <a:pt x="981" y="4534"/>
                    </a:lnTo>
                    <a:cubicBezTo>
                      <a:pt x="981" y="4534"/>
                      <a:pt x="526" y="6082"/>
                      <a:pt x="434" y="6568"/>
                    </a:cubicBezTo>
                    <a:cubicBezTo>
                      <a:pt x="166" y="7980"/>
                      <a:pt x="681" y="8521"/>
                      <a:pt x="681" y="8521"/>
                    </a:cubicBezTo>
                    <a:lnTo>
                      <a:pt x="0" y="16698"/>
                    </a:lnTo>
                    <a:lnTo>
                      <a:pt x="9013" y="16490"/>
                    </a:lnTo>
                    <a:cubicBezTo>
                      <a:pt x="9013" y="16490"/>
                      <a:pt x="8384" y="12540"/>
                      <a:pt x="8513" y="9731"/>
                    </a:cubicBezTo>
                    <a:cubicBezTo>
                      <a:pt x="8565" y="8584"/>
                      <a:pt x="9564" y="1818"/>
                      <a:pt x="9564" y="1818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90">
                <a:extLst>
                  <a:ext uri="{FF2B5EF4-FFF2-40B4-BE49-F238E27FC236}">
                    <a16:creationId xmlns:a16="http://schemas.microsoft.com/office/drawing/2014/main" id="{68B06928-64E4-D641-9B68-9DC359E8F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938" y="3462338"/>
                <a:ext cx="935038" cy="1489075"/>
              </a:xfrm>
              <a:custGeom>
                <a:avLst/>
                <a:gdLst>
                  <a:gd name="T0" fmla="*/ 2428 w 6554"/>
                  <a:gd name="T1" fmla="*/ 8155 h 10442"/>
                  <a:gd name="T2" fmla="*/ 2788 w 6554"/>
                  <a:gd name="T3" fmla="*/ 6564 h 10442"/>
                  <a:gd name="T4" fmla="*/ 3475 w 6554"/>
                  <a:gd name="T5" fmla="*/ 0 h 10442"/>
                  <a:gd name="T6" fmla="*/ 1830 w 6554"/>
                  <a:gd name="T7" fmla="*/ 1026 h 10442"/>
                  <a:gd name="T8" fmla="*/ 147 w 6554"/>
                  <a:gd name="T9" fmla="*/ 8293 h 10442"/>
                  <a:gd name="T10" fmla="*/ 595 w 6554"/>
                  <a:gd name="T11" fmla="*/ 9940 h 10442"/>
                  <a:gd name="T12" fmla="*/ 6554 w 6554"/>
                  <a:gd name="T13" fmla="*/ 9783 h 10442"/>
                  <a:gd name="T14" fmla="*/ 5732 w 6554"/>
                  <a:gd name="T15" fmla="*/ 9090 h 10442"/>
                  <a:gd name="T16" fmla="*/ 2428 w 6554"/>
                  <a:gd name="T17" fmla="*/ 8155 h 10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54" h="10442">
                    <a:moveTo>
                      <a:pt x="2428" y="8155"/>
                    </a:moveTo>
                    <a:lnTo>
                      <a:pt x="2788" y="6564"/>
                    </a:lnTo>
                    <a:lnTo>
                      <a:pt x="3475" y="0"/>
                    </a:lnTo>
                    <a:cubicBezTo>
                      <a:pt x="3475" y="0"/>
                      <a:pt x="2078" y="249"/>
                      <a:pt x="1830" y="1026"/>
                    </a:cubicBezTo>
                    <a:cubicBezTo>
                      <a:pt x="1638" y="1627"/>
                      <a:pt x="743" y="3636"/>
                      <a:pt x="147" y="8293"/>
                    </a:cubicBezTo>
                    <a:cubicBezTo>
                      <a:pt x="0" y="9436"/>
                      <a:pt x="97" y="9690"/>
                      <a:pt x="595" y="9940"/>
                    </a:cubicBezTo>
                    <a:cubicBezTo>
                      <a:pt x="1094" y="10189"/>
                      <a:pt x="3393" y="10442"/>
                      <a:pt x="6554" y="9783"/>
                    </a:cubicBezTo>
                    <a:lnTo>
                      <a:pt x="5732" y="9090"/>
                    </a:lnTo>
                    <a:lnTo>
                      <a:pt x="2428" y="8155"/>
                    </a:lnTo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91">
                <a:extLst>
                  <a:ext uri="{FF2B5EF4-FFF2-40B4-BE49-F238E27FC236}">
                    <a16:creationId xmlns:a16="http://schemas.microsoft.com/office/drawing/2014/main" id="{8CF860A3-E0EF-9742-92A4-432C4D78E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3389313"/>
                <a:ext cx="771525" cy="3627438"/>
              </a:xfrm>
              <a:custGeom>
                <a:avLst/>
                <a:gdLst>
                  <a:gd name="T0" fmla="*/ 5123 w 5409"/>
                  <a:gd name="T1" fmla="*/ 5151 h 25435"/>
                  <a:gd name="T2" fmla="*/ 4878 w 5409"/>
                  <a:gd name="T3" fmla="*/ 35 h 25435"/>
                  <a:gd name="T4" fmla="*/ 2521 w 5409"/>
                  <a:gd name="T5" fmla="*/ 780 h 25435"/>
                  <a:gd name="T6" fmla="*/ 2740 w 5409"/>
                  <a:gd name="T7" fmla="*/ 3504 h 25435"/>
                  <a:gd name="T8" fmla="*/ 2193 w 5409"/>
                  <a:gd name="T9" fmla="*/ 5539 h 25435"/>
                  <a:gd name="T10" fmla="*/ 2441 w 5409"/>
                  <a:gd name="T11" fmla="*/ 7492 h 25435"/>
                  <a:gd name="T12" fmla="*/ 0 w 5409"/>
                  <a:gd name="T13" fmla="*/ 25185 h 25435"/>
                  <a:gd name="T14" fmla="*/ 3903 w 5409"/>
                  <a:gd name="T15" fmla="*/ 25435 h 25435"/>
                  <a:gd name="T16" fmla="*/ 5123 w 5409"/>
                  <a:gd name="T17" fmla="*/ 5151 h 25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09" h="25435">
                    <a:moveTo>
                      <a:pt x="5123" y="5151"/>
                    </a:moveTo>
                    <a:cubicBezTo>
                      <a:pt x="4619" y="1946"/>
                      <a:pt x="5028" y="0"/>
                      <a:pt x="4878" y="35"/>
                    </a:cubicBezTo>
                    <a:cubicBezTo>
                      <a:pt x="3977" y="244"/>
                      <a:pt x="3207" y="505"/>
                      <a:pt x="2521" y="780"/>
                    </a:cubicBezTo>
                    <a:lnTo>
                      <a:pt x="2740" y="3504"/>
                    </a:lnTo>
                    <a:cubicBezTo>
                      <a:pt x="2740" y="3504"/>
                      <a:pt x="2285" y="5052"/>
                      <a:pt x="2193" y="5539"/>
                    </a:cubicBezTo>
                    <a:cubicBezTo>
                      <a:pt x="1925" y="6951"/>
                      <a:pt x="2441" y="7492"/>
                      <a:pt x="2441" y="7492"/>
                    </a:cubicBezTo>
                    <a:lnTo>
                      <a:pt x="0" y="25185"/>
                    </a:lnTo>
                    <a:lnTo>
                      <a:pt x="3903" y="25435"/>
                    </a:lnTo>
                    <a:cubicBezTo>
                      <a:pt x="3865" y="23663"/>
                      <a:pt x="5409" y="6974"/>
                      <a:pt x="5123" y="5151"/>
                    </a:cubicBezTo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92">
                <a:extLst>
                  <a:ext uri="{FF2B5EF4-FFF2-40B4-BE49-F238E27FC236}">
                    <a16:creationId xmlns:a16="http://schemas.microsoft.com/office/drawing/2014/main" id="{56BDB76A-8B51-6441-A862-5262C755F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313" y="3392488"/>
                <a:ext cx="882650" cy="3624263"/>
              </a:xfrm>
              <a:custGeom>
                <a:avLst/>
                <a:gdLst>
                  <a:gd name="T0" fmla="*/ 4564 w 6186"/>
                  <a:gd name="T1" fmla="*/ 8688 h 25421"/>
                  <a:gd name="T2" fmla="*/ 5615 w 6186"/>
                  <a:gd name="T3" fmla="*/ 775 h 25421"/>
                  <a:gd name="T4" fmla="*/ 2594 w 6186"/>
                  <a:gd name="T5" fmla="*/ 51 h 25421"/>
                  <a:gd name="T6" fmla="*/ 867 w 6186"/>
                  <a:gd name="T7" fmla="*/ 6848 h 25421"/>
                  <a:gd name="T8" fmla="*/ 502 w 6186"/>
                  <a:gd name="T9" fmla="*/ 10561 h 25421"/>
                  <a:gd name="T10" fmla="*/ 38 w 6186"/>
                  <a:gd name="T11" fmla="*/ 25421 h 25421"/>
                  <a:gd name="T12" fmla="*/ 6186 w 6186"/>
                  <a:gd name="T13" fmla="*/ 24746 h 25421"/>
                  <a:gd name="T14" fmla="*/ 5342 w 6186"/>
                  <a:gd name="T15" fmla="*/ 15861 h 25421"/>
                  <a:gd name="T16" fmla="*/ 4564 w 6186"/>
                  <a:gd name="T17" fmla="*/ 8688 h 25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86" h="25421">
                    <a:moveTo>
                      <a:pt x="4564" y="8688"/>
                    </a:moveTo>
                    <a:cubicBezTo>
                      <a:pt x="4616" y="7541"/>
                      <a:pt x="5615" y="775"/>
                      <a:pt x="5615" y="775"/>
                    </a:cubicBezTo>
                    <a:cubicBezTo>
                      <a:pt x="5615" y="775"/>
                      <a:pt x="4403" y="262"/>
                      <a:pt x="2594" y="51"/>
                    </a:cubicBezTo>
                    <a:cubicBezTo>
                      <a:pt x="2161" y="0"/>
                      <a:pt x="1001" y="4837"/>
                      <a:pt x="867" y="6848"/>
                    </a:cubicBezTo>
                    <a:cubicBezTo>
                      <a:pt x="749" y="8636"/>
                      <a:pt x="695" y="8783"/>
                      <a:pt x="502" y="10561"/>
                    </a:cubicBezTo>
                    <a:cubicBezTo>
                      <a:pt x="323" y="12207"/>
                      <a:pt x="0" y="23772"/>
                      <a:pt x="38" y="25421"/>
                    </a:cubicBezTo>
                    <a:lnTo>
                      <a:pt x="6186" y="24746"/>
                    </a:lnTo>
                    <a:cubicBezTo>
                      <a:pt x="6186" y="24746"/>
                      <a:pt x="5813" y="20170"/>
                      <a:pt x="5342" y="15861"/>
                    </a:cubicBezTo>
                    <a:cubicBezTo>
                      <a:pt x="5005" y="12773"/>
                      <a:pt x="4510" y="9861"/>
                      <a:pt x="4564" y="8688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93">
                <a:extLst>
                  <a:ext uri="{FF2B5EF4-FFF2-40B4-BE49-F238E27FC236}">
                    <a16:creationId xmlns:a16="http://schemas.microsoft.com/office/drawing/2014/main" id="{DE6E01A9-E5E7-FF47-88A4-F3966D0BF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9238" y="4906963"/>
                <a:ext cx="92075" cy="749300"/>
              </a:xfrm>
              <a:custGeom>
                <a:avLst/>
                <a:gdLst>
                  <a:gd name="T0" fmla="*/ 650 w 650"/>
                  <a:gd name="T1" fmla="*/ 5258 h 5258"/>
                  <a:gd name="T2" fmla="*/ 649 w 650"/>
                  <a:gd name="T3" fmla="*/ 5241 h 5258"/>
                  <a:gd name="T4" fmla="*/ 0 w 650"/>
                  <a:gd name="T5" fmla="*/ 3 h 5258"/>
                  <a:gd name="T6" fmla="*/ 2 w 650"/>
                  <a:gd name="T7" fmla="*/ 0 h 5258"/>
                  <a:gd name="T8" fmla="*/ 634 w 650"/>
                  <a:gd name="T9" fmla="*/ 5104 h 5258"/>
                  <a:gd name="T10" fmla="*/ 650 w 650"/>
                  <a:gd name="T11" fmla="*/ 5258 h 5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0" h="5258">
                    <a:moveTo>
                      <a:pt x="650" y="5258"/>
                    </a:moveTo>
                    <a:cubicBezTo>
                      <a:pt x="650" y="5253"/>
                      <a:pt x="649" y="5247"/>
                      <a:pt x="649" y="5241"/>
                    </a:cubicBezTo>
                    <a:cubicBezTo>
                      <a:pt x="436" y="3295"/>
                      <a:pt x="161" y="1418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161" y="1387"/>
                      <a:pt x="429" y="3217"/>
                      <a:pt x="634" y="5104"/>
                    </a:cubicBezTo>
                    <a:cubicBezTo>
                      <a:pt x="639" y="5155"/>
                      <a:pt x="645" y="5207"/>
                      <a:pt x="650" y="5258"/>
                    </a:cubicBezTo>
                  </a:path>
                </a:pathLst>
              </a:custGeom>
              <a:solidFill>
                <a:srgbClr val="8E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94">
                <a:extLst>
                  <a:ext uri="{FF2B5EF4-FFF2-40B4-BE49-F238E27FC236}">
                    <a16:creationId xmlns:a16="http://schemas.microsoft.com/office/drawing/2014/main" id="{33D7D781-3183-A742-929D-3E5C4A764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038" y="4921250"/>
                <a:ext cx="7938" cy="60325"/>
              </a:xfrm>
              <a:custGeom>
                <a:avLst/>
                <a:gdLst>
                  <a:gd name="T0" fmla="*/ 0 w 58"/>
                  <a:gd name="T1" fmla="*/ 422 h 422"/>
                  <a:gd name="T2" fmla="*/ 33 w 58"/>
                  <a:gd name="T3" fmla="*/ 0 h 422"/>
                  <a:gd name="T4" fmla="*/ 58 w 58"/>
                  <a:gd name="T5" fmla="*/ 2 h 422"/>
                  <a:gd name="T6" fmla="*/ 0 w 58"/>
                  <a:gd name="T7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422">
                    <a:moveTo>
                      <a:pt x="0" y="422"/>
                    </a:moveTo>
                    <a:lnTo>
                      <a:pt x="33" y="0"/>
                    </a:lnTo>
                    <a:cubicBezTo>
                      <a:pt x="41" y="1"/>
                      <a:pt x="50" y="1"/>
                      <a:pt x="58" y="2"/>
                    </a:cubicBezTo>
                    <a:lnTo>
                      <a:pt x="0" y="422"/>
                    </a:lnTo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95">
                <a:extLst>
                  <a:ext uri="{FF2B5EF4-FFF2-40B4-BE49-F238E27FC236}">
                    <a16:creationId xmlns:a16="http://schemas.microsoft.com/office/drawing/2014/main" id="{6AFCC312-1E94-3E4C-8E70-D8699BAE58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5488" y="4508500"/>
                <a:ext cx="234950" cy="460375"/>
              </a:xfrm>
              <a:custGeom>
                <a:avLst/>
                <a:gdLst>
                  <a:gd name="T0" fmla="*/ 1335 w 1649"/>
                  <a:gd name="T1" fmla="*/ 3220 h 3220"/>
                  <a:gd name="T2" fmla="*/ 1314 w 1649"/>
                  <a:gd name="T3" fmla="*/ 3216 h 3220"/>
                  <a:gd name="T4" fmla="*/ 0 w 1649"/>
                  <a:gd name="T5" fmla="*/ 3160 h 3220"/>
                  <a:gd name="T6" fmla="*/ 29 w 1649"/>
                  <a:gd name="T7" fmla="*/ 2712 h 3220"/>
                  <a:gd name="T8" fmla="*/ 1396 w 1649"/>
                  <a:gd name="T9" fmla="*/ 2535 h 3220"/>
                  <a:gd name="T10" fmla="*/ 1375 w 1649"/>
                  <a:gd name="T11" fmla="*/ 2728 h 3220"/>
                  <a:gd name="T12" fmla="*/ 1335 w 1649"/>
                  <a:gd name="T13" fmla="*/ 3220 h 3220"/>
                  <a:gd name="T14" fmla="*/ 1643 w 1649"/>
                  <a:gd name="T15" fmla="*/ 300 h 3220"/>
                  <a:gd name="T16" fmla="*/ 1626 w 1649"/>
                  <a:gd name="T17" fmla="*/ 296 h 3220"/>
                  <a:gd name="T18" fmla="*/ 1649 w 1649"/>
                  <a:gd name="T19" fmla="*/ 233 h 3220"/>
                  <a:gd name="T20" fmla="*/ 1643 w 1649"/>
                  <a:gd name="T21" fmla="*/ 300 h 3220"/>
                  <a:gd name="T22" fmla="*/ 1626 w 1649"/>
                  <a:gd name="T23" fmla="*/ 296 h 3220"/>
                  <a:gd name="T24" fmla="*/ 184 w 1649"/>
                  <a:gd name="T25" fmla="*/ 40 h 3220"/>
                  <a:gd name="T26" fmla="*/ 189 w 1649"/>
                  <a:gd name="T27" fmla="*/ 0 h 3220"/>
                  <a:gd name="T28" fmla="*/ 484 w 1649"/>
                  <a:gd name="T29" fmla="*/ 6 h 3220"/>
                  <a:gd name="T30" fmla="*/ 1644 w 1649"/>
                  <a:gd name="T31" fmla="*/ 76 h 3220"/>
                  <a:gd name="T32" fmla="*/ 1626 w 1649"/>
                  <a:gd name="T33" fmla="*/ 296 h 3220"/>
                  <a:gd name="T34" fmla="*/ 184 w 1649"/>
                  <a:gd name="T35" fmla="*/ 40 h 3220"/>
                  <a:gd name="T36" fmla="*/ 184 w 1649"/>
                  <a:gd name="T37" fmla="*/ 40 h 3220"/>
                  <a:gd name="T38" fmla="*/ 184 w 1649"/>
                  <a:gd name="T39" fmla="*/ 40 h 3220"/>
                  <a:gd name="T40" fmla="*/ 184 w 1649"/>
                  <a:gd name="T41" fmla="*/ 40 h 3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9" h="3220">
                    <a:moveTo>
                      <a:pt x="1335" y="3220"/>
                    </a:moveTo>
                    <a:cubicBezTo>
                      <a:pt x="1328" y="3219"/>
                      <a:pt x="1321" y="3218"/>
                      <a:pt x="1314" y="3216"/>
                    </a:cubicBezTo>
                    <a:cubicBezTo>
                      <a:pt x="1182" y="3190"/>
                      <a:pt x="653" y="3167"/>
                      <a:pt x="0" y="3160"/>
                    </a:cubicBezTo>
                    <a:cubicBezTo>
                      <a:pt x="10" y="3009"/>
                      <a:pt x="19" y="2860"/>
                      <a:pt x="29" y="2712"/>
                    </a:cubicBezTo>
                    <a:cubicBezTo>
                      <a:pt x="470" y="2656"/>
                      <a:pt x="921" y="2593"/>
                      <a:pt x="1396" y="2535"/>
                    </a:cubicBezTo>
                    <a:cubicBezTo>
                      <a:pt x="1389" y="2597"/>
                      <a:pt x="1382" y="2662"/>
                      <a:pt x="1375" y="2728"/>
                    </a:cubicBezTo>
                    <a:cubicBezTo>
                      <a:pt x="1362" y="2845"/>
                      <a:pt x="1349" y="3011"/>
                      <a:pt x="1335" y="3220"/>
                    </a:cubicBezTo>
                    <a:close/>
                    <a:moveTo>
                      <a:pt x="1643" y="300"/>
                    </a:moveTo>
                    <a:lnTo>
                      <a:pt x="1626" y="296"/>
                    </a:lnTo>
                    <a:cubicBezTo>
                      <a:pt x="1626" y="296"/>
                      <a:pt x="1634" y="274"/>
                      <a:pt x="1649" y="233"/>
                    </a:cubicBezTo>
                    <a:cubicBezTo>
                      <a:pt x="1647" y="255"/>
                      <a:pt x="1645" y="278"/>
                      <a:pt x="1643" y="300"/>
                    </a:cubicBezTo>
                    <a:moveTo>
                      <a:pt x="1626" y="296"/>
                    </a:moveTo>
                    <a:lnTo>
                      <a:pt x="184" y="40"/>
                    </a:lnTo>
                    <a:cubicBezTo>
                      <a:pt x="184" y="40"/>
                      <a:pt x="186" y="27"/>
                      <a:pt x="189" y="0"/>
                    </a:cubicBezTo>
                    <a:cubicBezTo>
                      <a:pt x="287" y="2"/>
                      <a:pt x="386" y="4"/>
                      <a:pt x="484" y="6"/>
                    </a:cubicBezTo>
                    <a:cubicBezTo>
                      <a:pt x="827" y="13"/>
                      <a:pt x="1238" y="59"/>
                      <a:pt x="1644" y="76"/>
                    </a:cubicBezTo>
                    <a:cubicBezTo>
                      <a:pt x="1638" y="148"/>
                      <a:pt x="1632" y="222"/>
                      <a:pt x="1626" y="296"/>
                    </a:cubicBezTo>
                    <a:moveTo>
                      <a:pt x="184" y="40"/>
                    </a:moveTo>
                    <a:lnTo>
                      <a:pt x="184" y="40"/>
                    </a:lnTo>
                    <a:lnTo>
                      <a:pt x="184" y="40"/>
                    </a:lnTo>
                    <a:lnTo>
                      <a:pt x="184" y="40"/>
                    </a:ln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96">
                <a:extLst>
                  <a:ext uri="{FF2B5EF4-FFF2-40B4-BE49-F238E27FC236}">
                    <a16:creationId xmlns:a16="http://schemas.microsoft.com/office/drawing/2014/main" id="{AB70724E-E6A6-0F40-A563-DC1540B3F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0038" y="4457700"/>
                <a:ext cx="450850" cy="525463"/>
              </a:xfrm>
              <a:custGeom>
                <a:avLst/>
                <a:gdLst>
                  <a:gd name="T0" fmla="*/ 0 w 3164"/>
                  <a:gd name="T1" fmla="*/ 3675 h 3675"/>
                  <a:gd name="T2" fmla="*/ 1 w 3164"/>
                  <a:gd name="T3" fmla="*/ 3665 h 3675"/>
                  <a:gd name="T4" fmla="*/ 59 w 3164"/>
                  <a:gd name="T5" fmla="*/ 3245 h 3675"/>
                  <a:gd name="T6" fmla="*/ 606 w 3164"/>
                  <a:gd name="T7" fmla="*/ 3258 h 3675"/>
                  <a:gd name="T8" fmla="*/ 3009 w 3164"/>
                  <a:gd name="T9" fmla="*/ 3068 h 3675"/>
                  <a:gd name="T10" fmla="*/ 2979 w 3164"/>
                  <a:gd name="T11" fmla="*/ 3515 h 3675"/>
                  <a:gd name="T12" fmla="*/ 2617 w 3164"/>
                  <a:gd name="T13" fmla="*/ 3514 h 3675"/>
                  <a:gd name="T14" fmla="*/ 0 w 3164"/>
                  <a:gd name="T15" fmla="*/ 3675 h 3675"/>
                  <a:gd name="T16" fmla="*/ 1807 w 3164"/>
                  <a:gd name="T17" fmla="*/ 729 h 3675"/>
                  <a:gd name="T18" fmla="*/ 822 w 3164"/>
                  <a:gd name="T19" fmla="*/ 531 h 3675"/>
                  <a:gd name="T20" fmla="*/ 546 w 3164"/>
                  <a:gd name="T21" fmla="*/ 503 h 3675"/>
                  <a:gd name="T22" fmla="*/ 585 w 3164"/>
                  <a:gd name="T23" fmla="*/ 0 h 3675"/>
                  <a:gd name="T24" fmla="*/ 585 w 3164"/>
                  <a:gd name="T25" fmla="*/ 0 h 3675"/>
                  <a:gd name="T26" fmla="*/ 1211 w 3164"/>
                  <a:gd name="T27" fmla="*/ 295 h 3675"/>
                  <a:gd name="T28" fmla="*/ 2031 w 3164"/>
                  <a:gd name="T29" fmla="*/ 330 h 3675"/>
                  <a:gd name="T30" fmla="*/ 1807 w 3164"/>
                  <a:gd name="T31" fmla="*/ 729 h 3675"/>
                  <a:gd name="T32" fmla="*/ 3164 w 3164"/>
                  <a:gd name="T33" fmla="*/ 395 h 3675"/>
                  <a:gd name="T34" fmla="*/ 2917 w 3164"/>
                  <a:gd name="T35" fmla="*/ 351 h 3675"/>
                  <a:gd name="T36" fmla="*/ 3161 w 3164"/>
                  <a:gd name="T37" fmla="*/ 355 h 3675"/>
                  <a:gd name="T38" fmla="*/ 3164 w 3164"/>
                  <a:gd name="T39" fmla="*/ 395 h 3675"/>
                  <a:gd name="T40" fmla="*/ 3164 w 3164"/>
                  <a:gd name="T41" fmla="*/ 395 h 3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64" h="3675">
                    <a:moveTo>
                      <a:pt x="0" y="3675"/>
                    </a:moveTo>
                    <a:lnTo>
                      <a:pt x="1" y="3665"/>
                    </a:lnTo>
                    <a:lnTo>
                      <a:pt x="59" y="3245"/>
                    </a:lnTo>
                    <a:cubicBezTo>
                      <a:pt x="244" y="3254"/>
                      <a:pt x="426" y="3258"/>
                      <a:pt x="606" y="3258"/>
                    </a:cubicBezTo>
                    <a:cubicBezTo>
                      <a:pt x="1420" y="3258"/>
                      <a:pt x="2196" y="3172"/>
                      <a:pt x="3009" y="3068"/>
                    </a:cubicBezTo>
                    <a:cubicBezTo>
                      <a:pt x="2999" y="3215"/>
                      <a:pt x="2989" y="3364"/>
                      <a:pt x="2979" y="3515"/>
                    </a:cubicBezTo>
                    <a:cubicBezTo>
                      <a:pt x="2862" y="3514"/>
                      <a:pt x="2741" y="3514"/>
                      <a:pt x="2617" y="3514"/>
                    </a:cubicBezTo>
                    <a:cubicBezTo>
                      <a:pt x="1632" y="3514"/>
                      <a:pt x="492" y="3553"/>
                      <a:pt x="0" y="3675"/>
                    </a:cubicBezTo>
                    <a:close/>
                    <a:moveTo>
                      <a:pt x="1807" y="729"/>
                    </a:moveTo>
                    <a:cubicBezTo>
                      <a:pt x="1440" y="652"/>
                      <a:pt x="1104" y="581"/>
                      <a:pt x="822" y="531"/>
                    </a:cubicBezTo>
                    <a:cubicBezTo>
                      <a:pt x="730" y="515"/>
                      <a:pt x="637" y="506"/>
                      <a:pt x="546" y="503"/>
                    </a:cubicBezTo>
                    <a:lnTo>
                      <a:pt x="585" y="0"/>
                    </a:lnTo>
                    <a:lnTo>
                      <a:pt x="585" y="0"/>
                    </a:lnTo>
                    <a:cubicBezTo>
                      <a:pt x="766" y="96"/>
                      <a:pt x="967" y="281"/>
                      <a:pt x="1211" y="295"/>
                    </a:cubicBezTo>
                    <a:cubicBezTo>
                      <a:pt x="1484" y="311"/>
                      <a:pt x="1757" y="322"/>
                      <a:pt x="2031" y="330"/>
                    </a:cubicBezTo>
                    <a:cubicBezTo>
                      <a:pt x="1925" y="457"/>
                      <a:pt x="1854" y="594"/>
                      <a:pt x="1807" y="729"/>
                    </a:cubicBezTo>
                    <a:moveTo>
                      <a:pt x="3164" y="395"/>
                    </a:moveTo>
                    <a:lnTo>
                      <a:pt x="2917" y="351"/>
                    </a:lnTo>
                    <a:lnTo>
                      <a:pt x="3161" y="355"/>
                    </a:lnTo>
                    <a:cubicBezTo>
                      <a:pt x="3162" y="369"/>
                      <a:pt x="3163" y="382"/>
                      <a:pt x="3164" y="395"/>
                    </a:cubicBezTo>
                    <a:lnTo>
                      <a:pt x="3164" y="395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97">
                <a:extLst>
                  <a:ext uri="{FF2B5EF4-FFF2-40B4-BE49-F238E27FC236}">
                    <a16:creationId xmlns:a16="http://schemas.microsoft.com/office/drawing/2014/main" id="{DA1BE88E-C73E-6B4C-8E6B-5E6C3F4B3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5988" y="3971925"/>
                <a:ext cx="711200" cy="1831975"/>
              </a:xfrm>
              <a:custGeom>
                <a:avLst/>
                <a:gdLst>
                  <a:gd name="T0" fmla="*/ 4992 w 4992"/>
                  <a:gd name="T1" fmla="*/ 12845 h 12845"/>
                  <a:gd name="T2" fmla="*/ 4143 w 4992"/>
                  <a:gd name="T3" fmla="*/ 12845 h 12845"/>
                  <a:gd name="T4" fmla="*/ 3014 w 4992"/>
                  <a:gd name="T5" fmla="*/ 8625 h 12845"/>
                  <a:gd name="T6" fmla="*/ 0 w 4992"/>
                  <a:gd name="T7" fmla="*/ 6983 h 12845"/>
                  <a:gd name="T8" fmla="*/ 40 w 4992"/>
                  <a:gd name="T9" fmla="*/ 6491 h 12845"/>
                  <a:gd name="T10" fmla="*/ 61 w 4992"/>
                  <a:gd name="T11" fmla="*/ 6298 h 12845"/>
                  <a:gd name="T12" fmla="*/ 400 w 4992"/>
                  <a:gd name="T13" fmla="*/ 6258 h 12845"/>
                  <a:gd name="T14" fmla="*/ 2058 w 4992"/>
                  <a:gd name="T15" fmla="*/ 6864 h 12845"/>
                  <a:gd name="T16" fmla="*/ 2959 w 4992"/>
                  <a:gd name="T17" fmla="*/ 6979 h 12845"/>
                  <a:gd name="T18" fmla="*/ 4232 w 4992"/>
                  <a:gd name="T19" fmla="*/ 6552 h 12845"/>
                  <a:gd name="T20" fmla="*/ 4881 w 4992"/>
                  <a:gd name="T21" fmla="*/ 11791 h 12845"/>
                  <a:gd name="T22" fmla="*/ 4882 w 4992"/>
                  <a:gd name="T23" fmla="*/ 11808 h 12845"/>
                  <a:gd name="T24" fmla="*/ 4992 w 4992"/>
                  <a:gd name="T25" fmla="*/ 12845 h 12845"/>
                  <a:gd name="T26" fmla="*/ 1298 w 4992"/>
                  <a:gd name="T27" fmla="*/ 4239 h 12845"/>
                  <a:gd name="T28" fmla="*/ 308 w 4992"/>
                  <a:gd name="T29" fmla="*/ 4062 h 12845"/>
                  <a:gd name="T30" fmla="*/ 314 w 4992"/>
                  <a:gd name="T31" fmla="*/ 3996 h 12845"/>
                  <a:gd name="T32" fmla="*/ 370 w 4992"/>
                  <a:gd name="T33" fmla="*/ 3841 h 12845"/>
                  <a:gd name="T34" fmla="*/ 590 w 4992"/>
                  <a:gd name="T35" fmla="*/ 3845 h 12845"/>
                  <a:gd name="T36" fmla="*/ 1312 w 4992"/>
                  <a:gd name="T37" fmla="*/ 3772 h 12845"/>
                  <a:gd name="T38" fmla="*/ 1507 w 4992"/>
                  <a:gd name="T39" fmla="*/ 3706 h 12845"/>
                  <a:gd name="T40" fmla="*/ 1298 w 4992"/>
                  <a:gd name="T41" fmla="*/ 4239 h 12845"/>
                  <a:gd name="T42" fmla="*/ 2516 w 4992"/>
                  <a:gd name="T43" fmla="*/ 2202 h 12845"/>
                  <a:gd name="T44" fmla="*/ 3272 w 4992"/>
                  <a:gd name="T45" fmla="*/ 0 h 12845"/>
                  <a:gd name="T46" fmla="*/ 3272 w 4992"/>
                  <a:gd name="T47" fmla="*/ 0 h 12845"/>
                  <a:gd name="T48" fmla="*/ 2828 w 4992"/>
                  <a:gd name="T49" fmla="*/ 2033 h 12845"/>
                  <a:gd name="T50" fmla="*/ 2516 w 4992"/>
                  <a:gd name="T51" fmla="*/ 2202 h 12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92" h="12845">
                    <a:moveTo>
                      <a:pt x="4992" y="12845"/>
                    </a:moveTo>
                    <a:lnTo>
                      <a:pt x="4143" y="12845"/>
                    </a:lnTo>
                    <a:cubicBezTo>
                      <a:pt x="3661" y="10629"/>
                      <a:pt x="3207" y="8769"/>
                      <a:pt x="3014" y="8625"/>
                    </a:cubicBezTo>
                    <a:cubicBezTo>
                      <a:pt x="2107" y="7463"/>
                      <a:pt x="1327" y="7247"/>
                      <a:pt x="0" y="6983"/>
                    </a:cubicBezTo>
                    <a:cubicBezTo>
                      <a:pt x="14" y="6774"/>
                      <a:pt x="27" y="6608"/>
                      <a:pt x="40" y="6491"/>
                    </a:cubicBezTo>
                    <a:cubicBezTo>
                      <a:pt x="47" y="6425"/>
                      <a:pt x="54" y="6360"/>
                      <a:pt x="61" y="6298"/>
                    </a:cubicBezTo>
                    <a:cubicBezTo>
                      <a:pt x="173" y="6284"/>
                      <a:pt x="286" y="6271"/>
                      <a:pt x="400" y="6258"/>
                    </a:cubicBezTo>
                    <a:cubicBezTo>
                      <a:pt x="1064" y="6537"/>
                      <a:pt x="1682" y="6774"/>
                      <a:pt x="2058" y="6864"/>
                    </a:cubicBezTo>
                    <a:cubicBezTo>
                      <a:pt x="2405" y="6946"/>
                      <a:pt x="2703" y="6979"/>
                      <a:pt x="2959" y="6979"/>
                    </a:cubicBezTo>
                    <a:cubicBezTo>
                      <a:pt x="3696" y="6979"/>
                      <a:pt x="4077" y="6705"/>
                      <a:pt x="4232" y="6552"/>
                    </a:cubicBezTo>
                    <a:cubicBezTo>
                      <a:pt x="4393" y="7968"/>
                      <a:pt x="4668" y="9845"/>
                      <a:pt x="4881" y="11791"/>
                    </a:cubicBezTo>
                    <a:cubicBezTo>
                      <a:pt x="4881" y="11797"/>
                      <a:pt x="4882" y="11803"/>
                      <a:pt x="4882" y="11808"/>
                    </a:cubicBezTo>
                    <a:cubicBezTo>
                      <a:pt x="4920" y="12153"/>
                      <a:pt x="4956" y="12500"/>
                      <a:pt x="4992" y="12845"/>
                    </a:cubicBezTo>
                    <a:close/>
                    <a:moveTo>
                      <a:pt x="1298" y="4239"/>
                    </a:moveTo>
                    <a:lnTo>
                      <a:pt x="308" y="4062"/>
                    </a:lnTo>
                    <a:cubicBezTo>
                      <a:pt x="310" y="4041"/>
                      <a:pt x="312" y="4018"/>
                      <a:pt x="314" y="3996"/>
                    </a:cubicBezTo>
                    <a:cubicBezTo>
                      <a:pt x="327" y="3959"/>
                      <a:pt x="346" y="3907"/>
                      <a:pt x="370" y="3841"/>
                    </a:cubicBezTo>
                    <a:cubicBezTo>
                      <a:pt x="444" y="3844"/>
                      <a:pt x="517" y="3845"/>
                      <a:pt x="590" y="3845"/>
                    </a:cubicBezTo>
                    <a:cubicBezTo>
                      <a:pt x="847" y="3845"/>
                      <a:pt x="1094" y="3827"/>
                      <a:pt x="1312" y="3772"/>
                    </a:cubicBezTo>
                    <a:cubicBezTo>
                      <a:pt x="1381" y="3755"/>
                      <a:pt x="1445" y="3733"/>
                      <a:pt x="1507" y="3706"/>
                    </a:cubicBezTo>
                    <a:cubicBezTo>
                      <a:pt x="1415" y="3942"/>
                      <a:pt x="1316" y="4192"/>
                      <a:pt x="1298" y="4239"/>
                    </a:cubicBezTo>
                    <a:close/>
                    <a:moveTo>
                      <a:pt x="2516" y="2202"/>
                    </a:moveTo>
                    <a:cubicBezTo>
                      <a:pt x="2743" y="1430"/>
                      <a:pt x="2885" y="555"/>
                      <a:pt x="3272" y="0"/>
                    </a:cubicBezTo>
                    <a:lnTo>
                      <a:pt x="3272" y="0"/>
                    </a:lnTo>
                    <a:lnTo>
                      <a:pt x="2828" y="2033"/>
                    </a:lnTo>
                    <a:cubicBezTo>
                      <a:pt x="2707" y="2094"/>
                      <a:pt x="2587" y="2157"/>
                      <a:pt x="2516" y="2202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98">
                <a:extLst>
                  <a:ext uri="{FF2B5EF4-FFF2-40B4-BE49-F238E27FC236}">
                    <a16:creationId xmlns:a16="http://schemas.microsoft.com/office/drawing/2014/main" id="{F049036B-11FF-774F-B9E8-688923B2C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7050" y="3471863"/>
                <a:ext cx="1273175" cy="1538288"/>
              </a:xfrm>
              <a:custGeom>
                <a:avLst/>
                <a:gdLst>
                  <a:gd name="T0" fmla="*/ 7769 w 8931"/>
                  <a:gd name="T1" fmla="*/ 200 h 10791"/>
                  <a:gd name="T2" fmla="*/ 6323 w 8931"/>
                  <a:gd name="T3" fmla="*/ 1996 h 10791"/>
                  <a:gd name="T4" fmla="*/ 5027 w 8931"/>
                  <a:gd name="T5" fmla="*/ 7934 h 10791"/>
                  <a:gd name="T6" fmla="*/ 548 w 8931"/>
                  <a:gd name="T7" fmla="*/ 7137 h 10791"/>
                  <a:gd name="T8" fmla="*/ 145 w 8931"/>
                  <a:gd name="T9" fmla="*/ 8419 h 10791"/>
                  <a:gd name="T10" fmla="*/ 4778 w 8931"/>
                  <a:gd name="T11" fmla="*/ 10380 h 10791"/>
                  <a:gd name="T12" fmla="*/ 7038 w 8931"/>
                  <a:gd name="T13" fmla="*/ 9969 h 10791"/>
                  <a:gd name="T14" fmla="*/ 8865 w 8931"/>
                  <a:gd name="T15" fmla="*/ 1647 h 10791"/>
                  <a:gd name="T16" fmla="*/ 7769 w 8931"/>
                  <a:gd name="T17" fmla="*/ 200 h 10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31" h="10791">
                    <a:moveTo>
                      <a:pt x="7769" y="200"/>
                    </a:moveTo>
                    <a:cubicBezTo>
                      <a:pt x="6473" y="0"/>
                      <a:pt x="6323" y="1996"/>
                      <a:pt x="6323" y="1996"/>
                    </a:cubicBezTo>
                    <a:lnTo>
                      <a:pt x="5027" y="7934"/>
                    </a:lnTo>
                    <a:lnTo>
                      <a:pt x="548" y="7137"/>
                    </a:lnTo>
                    <a:cubicBezTo>
                      <a:pt x="0" y="7636"/>
                      <a:pt x="145" y="8419"/>
                      <a:pt x="145" y="8419"/>
                    </a:cubicBezTo>
                    <a:cubicBezTo>
                      <a:pt x="145" y="8419"/>
                      <a:pt x="3613" y="10103"/>
                      <a:pt x="4778" y="10380"/>
                    </a:cubicBezTo>
                    <a:cubicBezTo>
                      <a:pt x="6510" y="10791"/>
                      <a:pt x="7038" y="9969"/>
                      <a:pt x="7038" y="9969"/>
                    </a:cubicBezTo>
                    <a:cubicBezTo>
                      <a:pt x="8931" y="6675"/>
                      <a:pt x="8816" y="2844"/>
                      <a:pt x="8865" y="1647"/>
                    </a:cubicBezTo>
                    <a:cubicBezTo>
                      <a:pt x="8915" y="449"/>
                      <a:pt x="7769" y="200"/>
                      <a:pt x="7769" y="200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99">
                <a:extLst>
                  <a:ext uri="{FF2B5EF4-FFF2-40B4-BE49-F238E27FC236}">
                    <a16:creationId xmlns:a16="http://schemas.microsoft.com/office/drawing/2014/main" id="{F5214912-C783-1D44-AE6B-22924C3E4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4760913"/>
                <a:ext cx="188913" cy="84138"/>
              </a:xfrm>
              <a:custGeom>
                <a:avLst/>
                <a:gdLst>
                  <a:gd name="T0" fmla="*/ 1327 w 1327"/>
                  <a:gd name="T1" fmla="*/ 594 h 594"/>
                  <a:gd name="T2" fmla="*/ 0 w 1327"/>
                  <a:gd name="T3" fmla="*/ 1 h 594"/>
                  <a:gd name="T4" fmla="*/ 0 w 1327"/>
                  <a:gd name="T5" fmla="*/ 0 h 594"/>
                  <a:gd name="T6" fmla="*/ 1327 w 1327"/>
                  <a:gd name="T7" fmla="*/ 594 h 594"/>
                  <a:gd name="T8" fmla="*/ 1327 w 1327"/>
                  <a:gd name="T9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7" h="594">
                    <a:moveTo>
                      <a:pt x="1327" y="594"/>
                    </a:moveTo>
                    <a:cubicBezTo>
                      <a:pt x="871" y="397"/>
                      <a:pt x="408" y="188"/>
                      <a:pt x="0" y="1"/>
                    </a:cubicBezTo>
                    <a:lnTo>
                      <a:pt x="0" y="0"/>
                    </a:lnTo>
                    <a:cubicBezTo>
                      <a:pt x="408" y="188"/>
                      <a:pt x="871" y="397"/>
                      <a:pt x="1327" y="594"/>
                    </a:cubicBezTo>
                    <a:lnTo>
                      <a:pt x="1327" y="594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100">
                <a:extLst>
                  <a:ext uri="{FF2B5EF4-FFF2-40B4-BE49-F238E27FC236}">
                    <a16:creationId xmlns:a16="http://schemas.microsoft.com/office/drawing/2014/main" id="{0782BA57-E35C-E342-9C67-679277258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7688" y="4672013"/>
                <a:ext cx="190500" cy="88900"/>
              </a:xfrm>
              <a:custGeom>
                <a:avLst/>
                <a:gdLst>
                  <a:gd name="T0" fmla="*/ 1329 w 1329"/>
                  <a:gd name="T1" fmla="*/ 628 h 628"/>
                  <a:gd name="T2" fmla="*/ 0 w 1329"/>
                  <a:gd name="T3" fmla="*/ 2 h 628"/>
                  <a:gd name="T4" fmla="*/ 0 w 1329"/>
                  <a:gd name="T5" fmla="*/ 0 h 628"/>
                  <a:gd name="T6" fmla="*/ 0 w 1329"/>
                  <a:gd name="T7" fmla="*/ 2 h 628"/>
                  <a:gd name="T8" fmla="*/ 1329 w 1329"/>
                  <a:gd name="T9" fmla="*/ 627 h 628"/>
                  <a:gd name="T10" fmla="*/ 1329 w 1329"/>
                  <a:gd name="T11" fmla="*/ 628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9" h="628">
                    <a:moveTo>
                      <a:pt x="1329" y="628"/>
                    </a:moveTo>
                    <a:cubicBezTo>
                      <a:pt x="572" y="280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572" y="280"/>
                      <a:pt x="1329" y="627"/>
                    </a:cubicBezTo>
                    <a:lnTo>
                      <a:pt x="1329" y="628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101">
                <a:extLst>
                  <a:ext uri="{FF2B5EF4-FFF2-40B4-BE49-F238E27FC236}">
                    <a16:creationId xmlns:a16="http://schemas.microsoft.com/office/drawing/2014/main" id="{EBB4BD3B-6EF8-AF41-9E25-BD047E24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100" y="4845050"/>
                <a:ext cx="46038" cy="19050"/>
              </a:xfrm>
              <a:custGeom>
                <a:avLst/>
                <a:gdLst>
                  <a:gd name="T0" fmla="*/ 319 w 320"/>
                  <a:gd name="T1" fmla="*/ 136 h 136"/>
                  <a:gd name="T2" fmla="*/ 0 w 320"/>
                  <a:gd name="T3" fmla="*/ 0 h 136"/>
                  <a:gd name="T4" fmla="*/ 0 w 320"/>
                  <a:gd name="T5" fmla="*/ 0 h 136"/>
                  <a:gd name="T6" fmla="*/ 320 w 320"/>
                  <a:gd name="T7" fmla="*/ 136 h 136"/>
                  <a:gd name="T8" fmla="*/ 319 w 320"/>
                  <a:gd name="T9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36">
                    <a:moveTo>
                      <a:pt x="319" y="136"/>
                    </a:moveTo>
                    <a:cubicBezTo>
                      <a:pt x="214" y="91"/>
                      <a:pt x="107" y="46"/>
                      <a:pt x="0" y="0"/>
                    </a:cubicBezTo>
                    <a:lnTo>
                      <a:pt x="0" y="0"/>
                    </a:lnTo>
                    <a:cubicBezTo>
                      <a:pt x="107" y="46"/>
                      <a:pt x="214" y="91"/>
                      <a:pt x="320" y="136"/>
                    </a:cubicBezTo>
                    <a:cubicBezTo>
                      <a:pt x="319" y="136"/>
                      <a:pt x="320" y="136"/>
                      <a:pt x="319" y="136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102">
                <a:extLst>
                  <a:ext uri="{FF2B5EF4-FFF2-40B4-BE49-F238E27FC236}">
                    <a16:creationId xmlns:a16="http://schemas.microsoft.com/office/drawing/2014/main" id="{49CE7292-D03B-C24D-AF94-359A1729C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1550" y="4864100"/>
                <a:ext cx="547688" cy="103188"/>
              </a:xfrm>
              <a:custGeom>
                <a:avLst/>
                <a:gdLst>
                  <a:gd name="T0" fmla="*/ 2559 w 3831"/>
                  <a:gd name="T1" fmla="*/ 721 h 721"/>
                  <a:gd name="T2" fmla="*/ 1658 w 3831"/>
                  <a:gd name="T3" fmla="*/ 606 h 721"/>
                  <a:gd name="T4" fmla="*/ 0 w 3831"/>
                  <a:gd name="T5" fmla="*/ 0 h 721"/>
                  <a:gd name="T6" fmla="*/ 1 w 3831"/>
                  <a:gd name="T7" fmla="*/ 0 h 721"/>
                  <a:gd name="T8" fmla="*/ 1658 w 3831"/>
                  <a:gd name="T9" fmla="*/ 606 h 721"/>
                  <a:gd name="T10" fmla="*/ 2559 w 3831"/>
                  <a:gd name="T11" fmla="*/ 721 h 721"/>
                  <a:gd name="T12" fmla="*/ 3831 w 3831"/>
                  <a:gd name="T13" fmla="*/ 295 h 721"/>
                  <a:gd name="T14" fmla="*/ 3831 w 3831"/>
                  <a:gd name="T15" fmla="*/ 295 h 721"/>
                  <a:gd name="T16" fmla="*/ 2559 w 3831"/>
                  <a:gd name="T17" fmla="*/ 721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31" h="721">
                    <a:moveTo>
                      <a:pt x="2559" y="721"/>
                    </a:moveTo>
                    <a:cubicBezTo>
                      <a:pt x="2303" y="721"/>
                      <a:pt x="2005" y="688"/>
                      <a:pt x="1658" y="606"/>
                    </a:cubicBezTo>
                    <a:cubicBezTo>
                      <a:pt x="1281" y="516"/>
                      <a:pt x="664" y="279"/>
                      <a:pt x="0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664" y="279"/>
                      <a:pt x="1281" y="516"/>
                      <a:pt x="1658" y="606"/>
                    </a:cubicBezTo>
                    <a:cubicBezTo>
                      <a:pt x="2005" y="688"/>
                      <a:pt x="2303" y="721"/>
                      <a:pt x="2559" y="721"/>
                    </a:cubicBezTo>
                    <a:cubicBezTo>
                      <a:pt x="3296" y="721"/>
                      <a:pt x="3676" y="447"/>
                      <a:pt x="3831" y="295"/>
                    </a:cubicBezTo>
                    <a:lnTo>
                      <a:pt x="3831" y="295"/>
                    </a:lnTo>
                    <a:cubicBezTo>
                      <a:pt x="3676" y="447"/>
                      <a:pt x="3296" y="721"/>
                      <a:pt x="2559" y="721"/>
                    </a:cubicBezTo>
                    <a:close/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104">
                <a:extLst>
                  <a:ext uri="{FF2B5EF4-FFF2-40B4-BE49-F238E27FC236}">
                    <a16:creationId xmlns:a16="http://schemas.microsoft.com/office/drawing/2014/main" id="{C36C6F1B-A85B-0D47-A9D1-FE1A245BC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6100" y="3633788"/>
                <a:ext cx="1246188" cy="1333500"/>
              </a:xfrm>
              <a:custGeom>
                <a:avLst/>
                <a:gdLst>
                  <a:gd name="T0" fmla="*/ 5550 w 8738"/>
                  <a:gd name="T1" fmla="*/ 9349 h 9349"/>
                  <a:gd name="T2" fmla="*/ 4649 w 8738"/>
                  <a:gd name="T3" fmla="*/ 9234 h 9349"/>
                  <a:gd name="T4" fmla="*/ 2991 w 8738"/>
                  <a:gd name="T5" fmla="*/ 8628 h 9349"/>
                  <a:gd name="T6" fmla="*/ 2672 w 8738"/>
                  <a:gd name="T7" fmla="*/ 8492 h 9349"/>
                  <a:gd name="T8" fmla="*/ 1345 w 8738"/>
                  <a:gd name="T9" fmla="*/ 7898 h 9349"/>
                  <a:gd name="T10" fmla="*/ 16 w 8738"/>
                  <a:gd name="T11" fmla="*/ 7273 h 9349"/>
                  <a:gd name="T12" fmla="*/ 16 w 8738"/>
                  <a:gd name="T13" fmla="*/ 7271 h 9349"/>
                  <a:gd name="T14" fmla="*/ 0 w 8738"/>
                  <a:gd name="T15" fmla="*/ 7104 h 9349"/>
                  <a:gd name="T16" fmla="*/ 263 w 8738"/>
                  <a:gd name="T17" fmla="*/ 7235 h 9349"/>
                  <a:gd name="T18" fmla="*/ 3227 w 8738"/>
                  <a:gd name="T19" fmla="*/ 8191 h 9349"/>
                  <a:gd name="T20" fmla="*/ 4615 w 8738"/>
                  <a:gd name="T21" fmla="*/ 8374 h 9349"/>
                  <a:gd name="T22" fmla="*/ 6044 w 8738"/>
                  <a:gd name="T23" fmla="*/ 8020 h 9349"/>
                  <a:gd name="T24" fmla="*/ 7291 w 8738"/>
                  <a:gd name="T25" fmla="*/ 6200 h 9349"/>
                  <a:gd name="T26" fmla="*/ 8088 w 8738"/>
                  <a:gd name="T27" fmla="*/ 3626 h 9349"/>
                  <a:gd name="T28" fmla="*/ 8669 w 8738"/>
                  <a:gd name="T29" fmla="*/ 156 h 9349"/>
                  <a:gd name="T30" fmla="*/ 8679 w 8738"/>
                  <a:gd name="T31" fmla="*/ 0 h 9349"/>
                  <a:gd name="T32" fmla="*/ 8737 w 8738"/>
                  <a:gd name="T33" fmla="*/ 375 h 9349"/>
                  <a:gd name="T34" fmla="*/ 8737 w 8738"/>
                  <a:gd name="T35" fmla="*/ 376 h 9349"/>
                  <a:gd name="T36" fmla="*/ 8737 w 8738"/>
                  <a:gd name="T37" fmla="*/ 379 h 9349"/>
                  <a:gd name="T38" fmla="*/ 8737 w 8738"/>
                  <a:gd name="T39" fmla="*/ 381 h 9349"/>
                  <a:gd name="T40" fmla="*/ 8737 w 8738"/>
                  <a:gd name="T41" fmla="*/ 382 h 9349"/>
                  <a:gd name="T42" fmla="*/ 8737 w 8738"/>
                  <a:gd name="T43" fmla="*/ 490 h 9349"/>
                  <a:gd name="T44" fmla="*/ 8737 w 8738"/>
                  <a:gd name="T45" fmla="*/ 490 h 9349"/>
                  <a:gd name="T46" fmla="*/ 8737 w 8738"/>
                  <a:gd name="T47" fmla="*/ 493 h 9349"/>
                  <a:gd name="T48" fmla="*/ 8736 w 8738"/>
                  <a:gd name="T49" fmla="*/ 495 h 9349"/>
                  <a:gd name="T50" fmla="*/ 8736 w 8738"/>
                  <a:gd name="T51" fmla="*/ 497 h 9349"/>
                  <a:gd name="T52" fmla="*/ 8736 w 8738"/>
                  <a:gd name="T53" fmla="*/ 501 h 9349"/>
                  <a:gd name="T54" fmla="*/ 8736 w 8738"/>
                  <a:gd name="T55" fmla="*/ 501 h 9349"/>
                  <a:gd name="T56" fmla="*/ 8643 w 8738"/>
                  <a:gd name="T57" fmla="*/ 2705 h 9349"/>
                  <a:gd name="T58" fmla="*/ 8387 w 8738"/>
                  <a:gd name="T59" fmla="*/ 4655 h 9349"/>
                  <a:gd name="T60" fmla="*/ 6908 w 8738"/>
                  <a:gd name="T61" fmla="*/ 8823 h 9349"/>
                  <a:gd name="T62" fmla="*/ 6822 w 8738"/>
                  <a:gd name="T63" fmla="*/ 8922 h 9349"/>
                  <a:gd name="T64" fmla="*/ 5550 w 8738"/>
                  <a:gd name="T65" fmla="*/ 9349 h 9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38" h="9349">
                    <a:moveTo>
                      <a:pt x="5550" y="9349"/>
                    </a:moveTo>
                    <a:cubicBezTo>
                      <a:pt x="5294" y="9349"/>
                      <a:pt x="4996" y="9316"/>
                      <a:pt x="4649" y="9234"/>
                    </a:cubicBezTo>
                    <a:cubicBezTo>
                      <a:pt x="4272" y="9144"/>
                      <a:pt x="3655" y="8907"/>
                      <a:pt x="2991" y="8628"/>
                    </a:cubicBezTo>
                    <a:cubicBezTo>
                      <a:pt x="2886" y="8583"/>
                      <a:pt x="2779" y="8538"/>
                      <a:pt x="2672" y="8492"/>
                    </a:cubicBezTo>
                    <a:cubicBezTo>
                      <a:pt x="2216" y="8295"/>
                      <a:pt x="1753" y="8086"/>
                      <a:pt x="1345" y="7898"/>
                    </a:cubicBezTo>
                    <a:cubicBezTo>
                      <a:pt x="588" y="7551"/>
                      <a:pt x="16" y="7273"/>
                      <a:pt x="16" y="7273"/>
                    </a:cubicBezTo>
                    <a:cubicBezTo>
                      <a:pt x="16" y="7273"/>
                      <a:pt x="16" y="7272"/>
                      <a:pt x="16" y="7271"/>
                    </a:cubicBezTo>
                    <a:cubicBezTo>
                      <a:pt x="14" y="7258"/>
                      <a:pt x="4" y="7196"/>
                      <a:pt x="0" y="7104"/>
                    </a:cubicBezTo>
                    <a:cubicBezTo>
                      <a:pt x="77" y="7160"/>
                      <a:pt x="165" y="7205"/>
                      <a:pt x="263" y="7235"/>
                    </a:cubicBezTo>
                    <a:cubicBezTo>
                      <a:pt x="1255" y="7539"/>
                      <a:pt x="2213" y="7959"/>
                      <a:pt x="3227" y="8191"/>
                    </a:cubicBezTo>
                    <a:cubicBezTo>
                      <a:pt x="3668" y="8292"/>
                      <a:pt x="4144" y="8374"/>
                      <a:pt x="4615" y="8374"/>
                    </a:cubicBezTo>
                    <a:cubicBezTo>
                      <a:pt x="5115" y="8374"/>
                      <a:pt x="5609" y="8281"/>
                      <a:pt x="6044" y="8020"/>
                    </a:cubicBezTo>
                    <a:cubicBezTo>
                      <a:pt x="6717" y="7617"/>
                      <a:pt x="7047" y="6914"/>
                      <a:pt x="7291" y="6200"/>
                    </a:cubicBezTo>
                    <a:cubicBezTo>
                      <a:pt x="7581" y="5352"/>
                      <a:pt x="7861" y="4493"/>
                      <a:pt x="8088" y="3626"/>
                    </a:cubicBezTo>
                    <a:cubicBezTo>
                      <a:pt x="8385" y="2490"/>
                      <a:pt x="8578" y="1327"/>
                      <a:pt x="8669" y="156"/>
                    </a:cubicBezTo>
                    <a:cubicBezTo>
                      <a:pt x="8673" y="104"/>
                      <a:pt x="8676" y="52"/>
                      <a:pt x="8679" y="0"/>
                    </a:cubicBezTo>
                    <a:cubicBezTo>
                      <a:pt x="8712" y="112"/>
                      <a:pt x="8733" y="237"/>
                      <a:pt x="8737" y="375"/>
                    </a:cubicBezTo>
                    <a:lnTo>
                      <a:pt x="8737" y="376"/>
                    </a:lnTo>
                    <a:lnTo>
                      <a:pt x="8737" y="379"/>
                    </a:lnTo>
                    <a:lnTo>
                      <a:pt x="8737" y="381"/>
                    </a:lnTo>
                    <a:lnTo>
                      <a:pt x="8737" y="382"/>
                    </a:lnTo>
                    <a:cubicBezTo>
                      <a:pt x="8738" y="417"/>
                      <a:pt x="8738" y="453"/>
                      <a:pt x="8737" y="490"/>
                    </a:cubicBezTo>
                    <a:lnTo>
                      <a:pt x="8737" y="490"/>
                    </a:lnTo>
                    <a:lnTo>
                      <a:pt x="8737" y="493"/>
                    </a:lnTo>
                    <a:cubicBezTo>
                      <a:pt x="8737" y="494"/>
                      <a:pt x="8736" y="494"/>
                      <a:pt x="8736" y="495"/>
                    </a:cubicBezTo>
                    <a:lnTo>
                      <a:pt x="8736" y="497"/>
                    </a:lnTo>
                    <a:lnTo>
                      <a:pt x="8736" y="501"/>
                    </a:lnTo>
                    <a:lnTo>
                      <a:pt x="8736" y="501"/>
                    </a:lnTo>
                    <a:cubicBezTo>
                      <a:pt x="8718" y="937"/>
                      <a:pt x="8722" y="1723"/>
                      <a:pt x="8643" y="2705"/>
                    </a:cubicBezTo>
                    <a:cubicBezTo>
                      <a:pt x="8595" y="3295"/>
                      <a:pt x="8517" y="3956"/>
                      <a:pt x="8387" y="4655"/>
                    </a:cubicBezTo>
                    <a:cubicBezTo>
                      <a:pt x="8138" y="5985"/>
                      <a:pt x="7698" y="7450"/>
                      <a:pt x="6908" y="8823"/>
                    </a:cubicBezTo>
                    <a:cubicBezTo>
                      <a:pt x="6908" y="8823"/>
                      <a:pt x="6882" y="8864"/>
                      <a:pt x="6822" y="8922"/>
                    </a:cubicBezTo>
                    <a:cubicBezTo>
                      <a:pt x="6667" y="9075"/>
                      <a:pt x="6287" y="9349"/>
                      <a:pt x="5550" y="9349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105">
                <a:extLst>
                  <a:ext uri="{FF2B5EF4-FFF2-40B4-BE49-F238E27FC236}">
                    <a16:creationId xmlns:a16="http://schemas.microsoft.com/office/drawing/2014/main" id="{3F6CC218-C28B-7E4F-A7B1-88367D05D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150" y="3078163"/>
                <a:ext cx="366713" cy="571500"/>
              </a:xfrm>
              <a:custGeom>
                <a:avLst/>
                <a:gdLst>
                  <a:gd name="T0" fmla="*/ 107 w 2577"/>
                  <a:gd name="T1" fmla="*/ 0 h 4005"/>
                  <a:gd name="T2" fmla="*/ 21 w 2577"/>
                  <a:gd name="T3" fmla="*/ 2727 h 4005"/>
                  <a:gd name="T4" fmla="*/ 1198 w 2577"/>
                  <a:gd name="T5" fmla="*/ 3983 h 4005"/>
                  <a:gd name="T6" fmla="*/ 2577 w 2577"/>
                  <a:gd name="T7" fmla="*/ 2306 h 4005"/>
                  <a:gd name="T8" fmla="*/ 2260 w 2577"/>
                  <a:gd name="T9" fmla="*/ 68 h 4005"/>
                  <a:gd name="T10" fmla="*/ 107 w 2577"/>
                  <a:gd name="T11" fmla="*/ 0 h 4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7" h="4005">
                    <a:moveTo>
                      <a:pt x="107" y="0"/>
                    </a:moveTo>
                    <a:lnTo>
                      <a:pt x="21" y="2727"/>
                    </a:lnTo>
                    <a:cubicBezTo>
                      <a:pt x="0" y="3399"/>
                      <a:pt x="527" y="3962"/>
                      <a:pt x="1198" y="3983"/>
                    </a:cubicBezTo>
                    <a:cubicBezTo>
                      <a:pt x="1869" y="4005"/>
                      <a:pt x="2556" y="2979"/>
                      <a:pt x="2577" y="2306"/>
                    </a:cubicBezTo>
                    <a:lnTo>
                      <a:pt x="2260" y="68"/>
                    </a:lnTo>
                    <a:lnTo>
                      <a:pt x="107" y="0"/>
                    </a:ln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106">
                <a:extLst>
                  <a:ext uri="{FF2B5EF4-FFF2-40B4-BE49-F238E27FC236}">
                    <a16:creationId xmlns:a16="http://schemas.microsoft.com/office/drawing/2014/main" id="{68353841-B39A-5C4C-AB54-3B528F2F0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7088" y="3243263"/>
                <a:ext cx="338138" cy="125413"/>
              </a:xfrm>
              <a:custGeom>
                <a:avLst/>
                <a:gdLst>
                  <a:gd name="T0" fmla="*/ 599 w 2366"/>
                  <a:gd name="T1" fmla="*/ 879 h 879"/>
                  <a:gd name="T2" fmla="*/ 0 w 2366"/>
                  <a:gd name="T3" fmla="*/ 562 h 879"/>
                  <a:gd name="T4" fmla="*/ 571 w 2366"/>
                  <a:gd name="T5" fmla="*/ 689 h 879"/>
                  <a:gd name="T6" fmla="*/ 2079 w 2366"/>
                  <a:gd name="T7" fmla="*/ 189 h 879"/>
                  <a:gd name="T8" fmla="*/ 2079 w 2366"/>
                  <a:gd name="T9" fmla="*/ 189 h 879"/>
                  <a:gd name="T10" fmla="*/ 2130 w 2366"/>
                  <a:gd name="T11" fmla="*/ 160 h 879"/>
                  <a:gd name="T12" fmla="*/ 2155 w 2366"/>
                  <a:gd name="T13" fmla="*/ 146 h 879"/>
                  <a:gd name="T14" fmla="*/ 2155 w 2366"/>
                  <a:gd name="T15" fmla="*/ 146 h 879"/>
                  <a:gd name="T16" fmla="*/ 2155 w 2366"/>
                  <a:gd name="T17" fmla="*/ 146 h 879"/>
                  <a:gd name="T18" fmla="*/ 2154 w 2366"/>
                  <a:gd name="T19" fmla="*/ 145 h 879"/>
                  <a:gd name="T20" fmla="*/ 2272 w 2366"/>
                  <a:gd name="T21" fmla="*/ 65 h 879"/>
                  <a:gd name="T22" fmla="*/ 2310 w 2366"/>
                  <a:gd name="T23" fmla="*/ 33 h 879"/>
                  <a:gd name="T24" fmla="*/ 2353 w 2366"/>
                  <a:gd name="T25" fmla="*/ 0 h 879"/>
                  <a:gd name="T26" fmla="*/ 2366 w 2366"/>
                  <a:gd name="T27" fmla="*/ 94 h 879"/>
                  <a:gd name="T28" fmla="*/ 1001 w 2366"/>
                  <a:gd name="T29" fmla="*/ 840 h 879"/>
                  <a:gd name="T30" fmla="*/ 599 w 2366"/>
                  <a:gd name="T31" fmla="*/ 879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66" h="879">
                    <a:moveTo>
                      <a:pt x="599" y="879"/>
                    </a:moveTo>
                    <a:cubicBezTo>
                      <a:pt x="299" y="879"/>
                      <a:pt x="94" y="790"/>
                      <a:pt x="0" y="562"/>
                    </a:cubicBezTo>
                    <a:cubicBezTo>
                      <a:pt x="156" y="639"/>
                      <a:pt x="343" y="689"/>
                      <a:pt x="571" y="689"/>
                    </a:cubicBezTo>
                    <a:cubicBezTo>
                      <a:pt x="944" y="689"/>
                      <a:pt x="1429" y="556"/>
                      <a:pt x="2079" y="189"/>
                    </a:cubicBezTo>
                    <a:lnTo>
                      <a:pt x="2079" y="189"/>
                    </a:lnTo>
                    <a:cubicBezTo>
                      <a:pt x="2079" y="189"/>
                      <a:pt x="2101" y="177"/>
                      <a:pt x="2130" y="160"/>
                    </a:cubicBezTo>
                    <a:cubicBezTo>
                      <a:pt x="2138" y="155"/>
                      <a:pt x="2146" y="151"/>
                      <a:pt x="2155" y="146"/>
                    </a:cubicBezTo>
                    <a:lnTo>
                      <a:pt x="2155" y="146"/>
                    </a:lnTo>
                    <a:lnTo>
                      <a:pt x="2155" y="146"/>
                    </a:lnTo>
                    <a:lnTo>
                      <a:pt x="2154" y="145"/>
                    </a:lnTo>
                    <a:cubicBezTo>
                      <a:pt x="2196" y="120"/>
                      <a:pt x="2246" y="88"/>
                      <a:pt x="2272" y="65"/>
                    </a:cubicBezTo>
                    <a:cubicBezTo>
                      <a:pt x="2285" y="54"/>
                      <a:pt x="2298" y="44"/>
                      <a:pt x="2310" y="33"/>
                    </a:cubicBezTo>
                    <a:cubicBezTo>
                      <a:pt x="2324" y="22"/>
                      <a:pt x="2339" y="11"/>
                      <a:pt x="2353" y="0"/>
                    </a:cubicBezTo>
                    <a:lnTo>
                      <a:pt x="2366" y="94"/>
                    </a:lnTo>
                    <a:cubicBezTo>
                      <a:pt x="1932" y="514"/>
                      <a:pt x="1601" y="739"/>
                      <a:pt x="1001" y="840"/>
                    </a:cubicBezTo>
                    <a:cubicBezTo>
                      <a:pt x="852" y="865"/>
                      <a:pt x="718" y="879"/>
                      <a:pt x="599" y="879"/>
                    </a:cubicBezTo>
                    <a:close/>
                  </a:path>
                </a:pathLst>
              </a:custGeom>
              <a:solidFill>
                <a:srgbClr val="DFB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107">
                <a:extLst>
                  <a:ext uri="{FF2B5EF4-FFF2-40B4-BE49-F238E27FC236}">
                    <a16:creationId xmlns:a16="http://schemas.microsoft.com/office/drawing/2014/main" id="{FDE250EB-946D-B945-A319-09A7BF21F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7863" y="2686050"/>
                <a:ext cx="598488" cy="641350"/>
              </a:xfrm>
              <a:custGeom>
                <a:avLst/>
                <a:gdLst>
                  <a:gd name="T0" fmla="*/ 1640 w 4194"/>
                  <a:gd name="T1" fmla="*/ 235 h 4490"/>
                  <a:gd name="T2" fmla="*/ 105 w 4194"/>
                  <a:gd name="T3" fmla="*/ 121 h 4490"/>
                  <a:gd name="T4" fmla="*/ 36 w 4194"/>
                  <a:gd name="T5" fmla="*/ 1941 h 4490"/>
                  <a:gd name="T6" fmla="*/ 1568 w 4194"/>
                  <a:gd name="T7" fmla="*/ 4407 h 4490"/>
                  <a:gd name="T8" fmla="*/ 4116 w 4194"/>
                  <a:gd name="T9" fmla="*/ 2470 h 4490"/>
                  <a:gd name="T10" fmla="*/ 4194 w 4194"/>
                  <a:gd name="T11" fmla="*/ 0 h 4490"/>
                  <a:gd name="T12" fmla="*/ 1640 w 4194"/>
                  <a:gd name="T13" fmla="*/ 235 h 4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94" h="4490">
                    <a:moveTo>
                      <a:pt x="1640" y="235"/>
                    </a:moveTo>
                    <a:cubicBezTo>
                      <a:pt x="835" y="209"/>
                      <a:pt x="105" y="121"/>
                      <a:pt x="105" y="121"/>
                    </a:cubicBezTo>
                    <a:lnTo>
                      <a:pt x="36" y="1941"/>
                    </a:lnTo>
                    <a:cubicBezTo>
                      <a:pt x="0" y="3071"/>
                      <a:pt x="559" y="4352"/>
                      <a:pt x="1568" y="4407"/>
                    </a:cubicBezTo>
                    <a:cubicBezTo>
                      <a:pt x="3126" y="4490"/>
                      <a:pt x="4081" y="3599"/>
                      <a:pt x="4116" y="2470"/>
                    </a:cubicBezTo>
                    <a:lnTo>
                      <a:pt x="4194" y="0"/>
                    </a:lnTo>
                    <a:cubicBezTo>
                      <a:pt x="4194" y="0"/>
                      <a:pt x="2322" y="257"/>
                      <a:pt x="1640" y="235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108">
                <a:extLst>
                  <a:ext uri="{FF2B5EF4-FFF2-40B4-BE49-F238E27FC236}">
                    <a16:creationId xmlns:a16="http://schemas.microsoft.com/office/drawing/2014/main" id="{F9AA310C-A230-464A-BF92-C74DB87ED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1413" y="2652713"/>
                <a:ext cx="185738" cy="741363"/>
              </a:xfrm>
              <a:custGeom>
                <a:avLst/>
                <a:gdLst>
                  <a:gd name="T0" fmla="*/ 428 w 1300"/>
                  <a:gd name="T1" fmla="*/ 2646 h 5197"/>
                  <a:gd name="T2" fmla="*/ 25 w 1300"/>
                  <a:gd name="T3" fmla="*/ 5197 h 5197"/>
                  <a:gd name="T4" fmla="*/ 524 w 1300"/>
                  <a:gd name="T5" fmla="*/ 4451 h 5197"/>
                  <a:gd name="T6" fmla="*/ 1177 w 1300"/>
                  <a:gd name="T7" fmla="*/ 3368 h 5197"/>
                  <a:gd name="T8" fmla="*/ 1300 w 1300"/>
                  <a:gd name="T9" fmla="*/ 163 h 5197"/>
                  <a:gd name="T10" fmla="*/ 0 w 1300"/>
                  <a:gd name="T11" fmla="*/ 0 h 5197"/>
                  <a:gd name="T12" fmla="*/ 428 w 1300"/>
                  <a:gd name="T13" fmla="*/ 2646 h 5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0" h="5197">
                    <a:moveTo>
                      <a:pt x="428" y="2646"/>
                    </a:moveTo>
                    <a:cubicBezTo>
                      <a:pt x="474" y="4145"/>
                      <a:pt x="25" y="5197"/>
                      <a:pt x="25" y="5197"/>
                    </a:cubicBezTo>
                    <a:lnTo>
                      <a:pt x="524" y="4451"/>
                    </a:lnTo>
                    <a:lnTo>
                      <a:pt x="1177" y="3368"/>
                    </a:lnTo>
                    <a:lnTo>
                      <a:pt x="1300" y="163"/>
                    </a:lnTo>
                    <a:lnTo>
                      <a:pt x="0" y="0"/>
                    </a:lnTo>
                    <a:cubicBezTo>
                      <a:pt x="0" y="0"/>
                      <a:pt x="385" y="1247"/>
                      <a:pt x="428" y="2646"/>
                    </a:cubicBezTo>
                  </a:path>
                </a:pathLst>
              </a:custGeom>
              <a:solidFill>
                <a:srgbClr val="CE9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9">
                <a:extLst>
                  <a:ext uri="{FF2B5EF4-FFF2-40B4-BE49-F238E27FC236}">
                    <a16:creationId xmlns:a16="http://schemas.microsoft.com/office/drawing/2014/main" id="{6ACB3CFD-7E0A-A847-BA45-196E114E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150" y="2625725"/>
                <a:ext cx="192088" cy="146050"/>
              </a:xfrm>
              <a:custGeom>
                <a:avLst/>
                <a:gdLst>
                  <a:gd name="T0" fmla="*/ 0 w 1341"/>
                  <a:gd name="T1" fmla="*/ 376 h 1024"/>
                  <a:gd name="T2" fmla="*/ 683 w 1341"/>
                  <a:gd name="T3" fmla="*/ 1024 h 1024"/>
                  <a:gd name="T4" fmla="*/ 1317 w 1341"/>
                  <a:gd name="T5" fmla="*/ 804 h 1024"/>
                  <a:gd name="T6" fmla="*/ 1341 w 1341"/>
                  <a:gd name="T7" fmla="*/ 43 h 1024"/>
                  <a:gd name="T8" fmla="*/ 12 w 1341"/>
                  <a:gd name="T9" fmla="*/ 0 h 1024"/>
                  <a:gd name="T10" fmla="*/ 0 w 1341"/>
                  <a:gd name="T11" fmla="*/ 376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1" h="1024">
                    <a:moveTo>
                      <a:pt x="0" y="376"/>
                    </a:moveTo>
                    <a:cubicBezTo>
                      <a:pt x="667" y="397"/>
                      <a:pt x="683" y="1024"/>
                      <a:pt x="683" y="1024"/>
                    </a:cubicBezTo>
                    <a:lnTo>
                      <a:pt x="1317" y="804"/>
                    </a:lnTo>
                    <a:lnTo>
                      <a:pt x="1341" y="43"/>
                    </a:lnTo>
                    <a:lnTo>
                      <a:pt x="12" y="0"/>
                    </a:lnTo>
                    <a:lnTo>
                      <a:pt x="0" y="376"/>
                    </a:lnTo>
                    <a:close/>
                  </a:path>
                </a:pathLst>
              </a:custGeom>
              <a:solidFill>
                <a:srgbClr val="CE9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10">
                <a:extLst>
                  <a:ext uri="{FF2B5EF4-FFF2-40B4-BE49-F238E27FC236}">
                    <a16:creationId xmlns:a16="http://schemas.microsoft.com/office/drawing/2014/main" id="{AADCDE5E-414B-C242-8889-1AA21F12F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150" y="3314700"/>
                <a:ext cx="246063" cy="423863"/>
              </a:xfrm>
              <a:custGeom>
                <a:avLst/>
                <a:gdLst>
                  <a:gd name="T0" fmla="*/ 949 w 1725"/>
                  <a:gd name="T1" fmla="*/ 0 h 2973"/>
                  <a:gd name="T2" fmla="*/ 55 w 1725"/>
                  <a:gd name="T3" fmla="*/ 666 h 2973"/>
                  <a:gd name="T4" fmla="*/ 1034 w 1725"/>
                  <a:gd name="T5" fmla="*/ 2973 h 2973"/>
                  <a:gd name="T6" fmla="*/ 1725 w 1725"/>
                  <a:gd name="T7" fmla="*/ 2255 h 2973"/>
                  <a:gd name="T8" fmla="*/ 949 w 1725"/>
                  <a:gd name="T9" fmla="*/ 0 h 2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5" h="2973">
                    <a:moveTo>
                      <a:pt x="949" y="0"/>
                    </a:moveTo>
                    <a:lnTo>
                      <a:pt x="55" y="666"/>
                    </a:lnTo>
                    <a:cubicBezTo>
                      <a:pt x="0" y="2521"/>
                      <a:pt x="1034" y="2973"/>
                      <a:pt x="1034" y="2973"/>
                    </a:cubicBezTo>
                    <a:lnTo>
                      <a:pt x="1725" y="2255"/>
                    </a:lnTo>
                    <a:cubicBezTo>
                      <a:pt x="844" y="1873"/>
                      <a:pt x="949" y="0"/>
                      <a:pt x="949" y="0"/>
                    </a:cubicBezTo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11">
                <a:extLst>
                  <a:ext uri="{FF2B5EF4-FFF2-40B4-BE49-F238E27FC236}">
                    <a16:creationId xmlns:a16="http://schemas.microsoft.com/office/drawing/2014/main" id="{407E8408-B912-3449-B4AD-124C9124A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3308350"/>
                <a:ext cx="358775" cy="436563"/>
              </a:xfrm>
              <a:custGeom>
                <a:avLst/>
                <a:gdLst>
                  <a:gd name="T0" fmla="*/ 0 w 2506"/>
                  <a:gd name="T1" fmla="*/ 2301 h 3061"/>
                  <a:gd name="T2" fmla="*/ 645 w 2506"/>
                  <a:gd name="T3" fmla="*/ 3061 h 3061"/>
                  <a:gd name="T4" fmla="*/ 2506 w 2506"/>
                  <a:gd name="T5" fmla="*/ 709 h 3061"/>
                  <a:gd name="T6" fmla="*/ 1655 w 2506"/>
                  <a:gd name="T7" fmla="*/ 0 h 3061"/>
                  <a:gd name="T8" fmla="*/ 0 w 2506"/>
                  <a:gd name="T9" fmla="*/ 2301 h 3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6" h="3061">
                    <a:moveTo>
                      <a:pt x="0" y="2301"/>
                    </a:moveTo>
                    <a:lnTo>
                      <a:pt x="645" y="3061"/>
                    </a:lnTo>
                    <a:cubicBezTo>
                      <a:pt x="645" y="3061"/>
                      <a:pt x="1908" y="2638"/>
                      <a:pt x="2506" y="709"/>
                    </a:cubicBezTo>
                    <a:lnTo>
                      <a:pt x="1655" y="0"/>
                    </a:lnTo>
                    <a:cubicBezTo>
                      <a:pt x="1655" y="0"/>
                      <a:pt x="1006" y="1979"/>
                      <a:pt x="0" y="2301"/>
                    </a:cubicBezTo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112">
                <a:extLst>
                  <a:ext uri="{FF2B5EF4-FFF2-40B4-BE49-F238E27FC236}">
                    <a16:creationId xmlns:a16="http://schemas.microsoft.com/office/drawing/2014/main" id="{3AD56778-00DC-4E40-88BB-2DBA3ADF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063" y="3938588"/>
                <a:ext cx="153988" cy="669925"/>
              </a:xfrm>
              <a:custGeom>
                <a:avLst/>
                <a:gdLst>
                  <a:gd name="T0" fmla="*/ 175 w 1091"/>
                  <a:gd name="T1" fmla="*/ 4700 h 4700"/>
                  <a:gd name="T2" fmla="*/ 419 w 1091"/>
                  <a:gd name="T3" fmla="*/ 3331 h 4700"/>
                  <a:gd name="T4" fmla="*/ 484 w 1091"/>
                  <a:gd name="T5" fmla="*/ 1245 h 4700"/>
                  <a:gd name="T6" fmla="*/ 1091 w 1091"/>
                  <a:gd name="T7" fmla="*/ 0 h 4700"/>
                  <a:gd name="T8" fmla="*/ 643 w 1091"/>
                  <a:gd name="T9" fmla="*/ 1695 h 4700"/>
                  <a:gd name="T10" fmla="*/ 891 w 1091"/>
                  <a:gd name="T11" fmla="*/ 3648 h 4700"/>
                  <a:gd name="T12" fmla="*/ 820 w 1091"/>
                  <a:gd name="T13" fmla="*/ 4161 h 4700"/>
                  <a:gd name="T14" fmla="*/ 175 w 1091"/>
                  <a:gd name="T15" fmla="*/ 4700 h 4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1" h="4700">
                    <a:moveTo>
                      <a:pt x="175" y="4700"/>
                    </a:moveTo>
                    <a:cubicBezTo>
                      <a:pt x="175" y="4700"/>
                      <a:pt x="495" y="3530"/>
                      <a:pt x="419" y="3331"/>
                    </a:cubicBezTo>
                    <a:cubicBezTo>
                      <a:pt x="343" y="3132"/>
                      <a:pt x="0" y="2669"/>
                      <a:pt x="484" y="1245"/>
                    </a:cubicBezTo>
                    <a:cubicBezTo>
                      <a:pt x="544" y="1066"/>
                      <a:pt x="879" y="410"/>
                      <a:pt x="1091" y="0"/>
                    </a:cubicBezTo>
                    <a:cubicBezTo>
                      <a:pt x="952" y="484"/>
                      <a:pt x="708" y="1352"/>
                      <a:pt x="643" y="1695"/>
                    </a:cubicBezTo>
                    <a:cubicBezTo>
                      <a:pt x="375" y="3107"/>
                      <a:pt x="891" y="3648"/>
                      <a:pt x="891" y="3648"/>
                    </a:cubicBezTo>
                    <a:lnTo>
                      <a:pt x="820" y="4161"/>
                    </a:lnTo>
                    <a:lnTo>
                      <a:pt x="175" y="4700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113">
                <a:extLst>
                  <a:ext uri="{FF2B5EF4-FFF2-40B4-BE49-F238E27FC236}">
                    <a16:creationId xmlns:a16="http://schemas.microsoft.com/office/drawing/2014/main" id="{7F8EA0C3-9E3A-5A4D-A413-C5B04E4BF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450" y="3889375"/>
                <a:ext cx="127000" cy="642938"/>
              </a:xfrm>
              <a:custGeom>
                <a:avLst/>
                <a:gdLst>
                  <a:gd name="T0" fmla="*/ 445 w 894"/>
                  <a:gd name="T1" fmla="*/ 4501 h 4501"/>
                  <a:gd name="T2" fmla="*/ 516 w 894"/>
                  <a:gd name="T3" fmla="*/ 3988 h 4501"/>
                  <a:gd name="T4" fmla="*/ 268 w 894"/>
                  <a:gd name="T5" fmla="*/ 2035 h 4501"/>
                  <a:gd name="T6" fmla="*/ 716 w 894"/>
                  <a:gd name="T7" fmla="*/ 340 h 4501"/>
                  <a:gd name="T8" fmla="*/ 894 w 894"/>
                  <a:gd name="T9" fmla="*/ 0 h 4501"/>
                  <a:gd name="T10" fmla="*/ 293 w 894"/>
                  <a:gd name="T11" fmla="*/ 2391 h 4501"/>
                  <a:gd name="T12" fmla="*/ 594 w 894"/>
                  <a:gd name="T13" fmla="*/ 3988 h 4501"/>
                  <a:gd name="T14" fmla="*/ 594 w 894"/>
                  <a:gd name="T15" fmla="*/ 3988 h 4501"/>
                  <a:gd name="T16" fmla="*/ 562 w 894"/>
                  <a:gd name="T17" fmla="*/ 4403 h 4501"/>
                  <a:gd name="T18" fmla="*/ 445 w 894"/>
                  <a:gd name="T19" fmla="*/ 4501 h 4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4" h="4501">
                    <a:moveTo>
                      <a:pt x="445" y="4501"/>
                    </a:moveTo>
                    <a:lnTo>
                      <a:pt x="516" y="3988"/>
                    </a:lnTo>
                    <a:cubicBezTo>
                      <a:pt x="516" y="3988"/>
                      <a:pt x="0" y="3447"/>
                      <a:pt x="268" y="2035"/>
                    </a:cubicBezTo>
                    <a:cubicBezTo>
                      <a:pt x="333" y="1692"/>
                      <a:pt x="577" y="824"/>
                      <a:pt x="716" y="340"/>
                    </a:cubicBezTo>
                    <a:cubicBezTo>
                      <a:pt x="819" y="141"/>
                      <a:pt x="894" y="0"/>
                      <a:pt x="894" y="0"/>
                    </a:cubicBezTo>
                    <a:cubicBezTo>
                      <a:pt x="894" y="0"/>
                      <a:pt x="443" y="1596"/>
                      <a:pt x="293" y="2391"/>
                    </a:cubicBezTo>
                    <a:cubicBezTo>
                      <a:pt x="143" y="3185"/>
                      <a:pt x="594" y="3988"/>
                      <a:pt x="594" y="3988"/>
                    </a:cubicBezTo>
                    <a:lnTo>
                      <a:pt x="594" y="3988"/>
                    </a:lnTo>
                    <a:lnTo>
                      <a:pt x="562" y="4403"/>
                    </a:lnTo>
                    <a:lnTo>
                      <a:pt x="445" y="4501"/>
                    </a:ln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114">
                <a:extLst>
                  <a:ext uri="{FF2B5EF4-FFF2-40B4-BE49-F238E27FC236}">
                    <a16:creationId xmlns:a16="http://schemas.microsoft.com/office/drawing/2014/main" id="{9F6D4ECF-F326-4B48-BA42-1E37D5834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9875" y="4448175"/>
                <a:ext cx="328613" cy="201613"/>
              </a:xfrm>
              <a:custGeom>
                <a:avLst/>
                <a:gdLst>
                  <a:gd name="T0" fmla="*/ 506 w 2302"/>
                  <a:gd name="T1" fmla="*/ 246 h 1415"/>
                  <a:gd name="T2" fmla="*/ 0 w 2302"/>
                  <a:gd name="T3" fmla="*/ 1128 h 1415"/>
                  <a:gd name="T4" fmla="*/ 1935 w 2302"/>
                  <a:gd name="T5" fmla="*/ 1415 h 1415"/>
                  <a:gd name="T6" fmla="*/ 2076 w 2302"/>
                  <a:gd name="T7" fmla="*/ 738 h 1415"/>
                  <a:gd name="T8" fmla="*/ 2302 w 2302"/>
                  <a:gd name="T9" fmla="*/ 402 h 1415"/>
                  <a:gd name="T10" fmla="*/ 1252 w 2302"/>
                  <a:gd name="T11" fmla="*/ 56 h 1415"/>
                  <a:gd name="T12" fmla="*/ 506 w 2302"/>
                  <a:gd name="T13" fmla="*/ 246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2" h="1415">
                    <a:moveTo>
                      <a:pt x="506" y="246"/>
                    </a:moveTo>
                    <a:cubicBezTo>
                      <a:pt x="12" y="726"/>
                      <a:pt x="0" y="1128"/>
                      <a:pt x="0" y="1128"/>
                    </a:cubicBezTo>
                    <a:lnTo>
                      <a:pt x="1935" y="1415"/>
                    </a:lnTo>
                    <a:cubicBezTo>
                      <a:pt x="1935" y="1415"/>
                      <a:pt x="1933" y="1024"/>
                      <a:pt x="2076" y="738"/>
                    </a:cubicBezTo>
                    <a:cubicBezTo>
                      <a:pt x="2197" y="498"/>
                      <a:pt x="2302" y="402"/>
                      <a:pt x="2302" y="402"/>
                    </a:cubicBezTo>
                    <a:lnTo>
                      <a:pt x="1252" y="56"/>
                    </a:lnTo>
                    <a:cubicBezTo>
                      <a:pt x="1036" y="0"/>
                      <a:pt x="663" y="93"/>
                      <a:pt x="506" y="246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115">
                <a:extLst>
                  <a:ext uri="{FF2B5EF4-FFF2-40B4-BE49-F238E27FC236}">
                    <a16:creationId xmlns:a16="http://schemas.microsoft.com/office/drawing/2014/main" id="{96B862A6-2067-FA42-BEA1-9CC0CF601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0138" y="4235450"/>
                <a:ext cx="358775" cy="366713"/>
              </a:xfrm>
              <a:custGeom>
                <a:avLst/>
                <a:gdLst>
                  <a:gd name="T0" fmla="*/ 2035 w 2516"/>
                  <a:gd name="T1" fmla="*/ 367 h 2572"/>
                  <a:gd name="T2" fmla="*/ 1605 w 2516"/>
                  <a:gd name="T3" fmla="*/ 545 h 2572"/>
                  <a:gd name="T4" fmla="*/ 1919 w 2516"/>
                  <a:gd name="T5" fmla="*/ 262 h 2572"/>
                  <a:gd name="T6" fmla="*/ 1919 w 2516"/>
                  <a:gd name="T7" fmla="*/ 0 h 2572"/>
                  <a:gd name="T8" fmla="*/ 1187 w 2516"/>
                  <a:gd name="T9" fmla="*/ 377 h 2572"/>
                  <a:gd name="T10" fmla="*/ 684 w 2516"/>
                  <a:gd name="T11" fmla="*/ 796 h 2572"/>
                  <a:gd name="T12" fmla="*/ 373 w 2516"/>
                  <a:gd name="T13" fmla="*/ 1443 h 2572"/>
                  <a:gd name="T14" fmla="*/ 0 w 2516"/>
                  <a:gd name="T15" fmla="*/ 2400 h 2572"/>
                  <a:gd name="T16" fmla="*/ 1013 w 2516"/>
                  <a:gd name="T17" fmla="*/ 2572 h 2572"/>
                  <a:gd name="T18" fmla="*/ 1228 w 2516"/>
                  <a:gd name="T19" fmla="*/ 2052 h 2572"/>
                  <a:gd name="T20" fmla="*/ 2014 w 2516"/>
                  <a:gd name="T21" fmla="*/ 1635 h 2572"/>
                  <a:gd name="T22" fmla="*/ 2014 w 2516"/>
                  <a:gd name="T23" fmla="*/ 1342 h 2572"/>
                  <a:gd name="T24" fmla="*/ 1623 w 2516"/>
                  <a:gd name="T25" fmla="*/ 1491 h 2572"/>
                  <a:gd name="T26" fmla="*/ 1267 w 2516"/>
                  <a:gd name="T27" fmla="*/ 1635 h 2572"/>
                  <a:gd name="T28" fmla="*/ 1792 w 2516"/>
                  <a:gd name="T29" fmla="*/ 1268 h 2572"/>
                  <a:gd name="T30" fmla="*/ 2262 w 2516"/>
                  <a:gd name="T31" fmla="*/ 1052 h 2572"/>
                  <a:gd name="T32" fmla="*/ 2391 w 2516"/>
                  <a:gd name="T33" fmla="*/ 817 h 2572"/>
                  <a:gd name="T34" fmla="*/ 2349 w 2516"/>
                  <a:gd name="T35" fmla="*/ 671 h 2572"/>
                  <a:gd name="T36" fmla="*/ 2485 w 2516"/>
                  <a:gd name="T37" fmla="*/ 524 h 2572"/>
                  <a:gd name="T38" fmla="*/ 2433 w 2516"/>
                  <a:gd name="T39" fmla="*/ 325 h 2572"/>
                  <a:gd name="T40" fmla="*/ 2035 w 2516"/>
                  <a:gd name="T41" fmla="*/ 367 h 2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16" h="2572">
                    <a:moveTo>
                      <a:pt x="2035" y="367"/>
                    </a:moveTo>
                    <a:cubicBezTo>
                      <a:pt x="1899" y="388"/>
                      <a:pt x="1605" y="545"/>
                      <a:pt x="1605" y="545"/>
                    </a:cubicBezTo>
                    <a:cubicBezTo>
                      <a:pt x="1605" y="545"/>
                      <a:pt x="1846" y="356"/>
                      <a:pt x="1919" y="262"/>
                    </a:cubicBezTo>
                    <a:cubicBezTo>
                      <a:pt x="1993" y="167"/>
                      <a:pt x="1919" y="0"/>
                      <a:pt x="1919" y="0"/>
                    </a:cubicBezTo>
                    <a:cubicBezTo>
                      <a:pt x="1919" y="0"/>
                      <a:pt x="1333" y="272"/>
                      <a:pt x="1187" y="377"/>
                    </a:cubicBezTo>
                    <a:cubicBezTo>
                      <a:pt x="1040" y="482"/>
                      <a:pt x="684" y="796"/>
                      <a:pt x="684" y="796"/>
                    </a:cubicBezTo>
                    <a:cubicBezTo>
                      <a:pt x="684" y="796"/>
                      <a:pt x="436" y="1275"/>
                      <a:pt x="373" y="1443"/>
                    </a:cubicBezTo>
                    <a:cubicBezTo>
                      <a:pt x="310" y="1610"/>
                      <a:pt x="0" y="2400"/>
                      <a:pt x="0" y="2400"/>
                    </a:cubicBezTo>
                    <a:lnTo>
                      <a:pt x="1013" y="2572"/>
                    </a:lnTo>
                    <a:lnTo>
                      <a:pt x="1228" y="2052"/>
                    </a:lnTo>
                    <a:cubicBezTo>
                      <a:pt x="1228" y="2052"/>
                      <a:pt x="1846" y="1761"/>
                      <a:pt x="2014" y="1635"/>
                    </a:cubicBezTo>
                    <a:cubicBezTo>
                      <a:pt x="2181" y="1509"/>
                      <a:pt x="2014" y="1342"/>
                      <a:pt x="2014" y="1342"/>
                    </a:cubicBezTo>
                    <a:lnTo>
                      <a:pt x="1623" y="1491"/>
                    </a:lnTo>
                    <a:lnTo>
                      <a:pt x="1267" y="1635"/>
                    </a:lnTo>
                    <a:lnTo>
                      <a:pt x="1792" y="1268"/>
                    </a:lnTo>
                    <a:cubicBezTo>
                      <a:pt x="1792" y="1268"/>
                      <a:pt x="2206" y="1088"/>
                      <a:pt x="2262" y="1052"/>
                    </a:cubicBezTo>
                    <a:cubicBezTo>
                      <a:pt x="2381" y="977"/>
                      <a:pt x="2391" y="912"/>
                      <a:pt x="2391" y="817"/>
                    </a:cubicBezTo>
                    <a:cubicBezTo>
                      <a:pt x="2391" y="723"/>
                      <a:pt x="2349" y="671"/>
                      <a:pt x="2349" y="671"/>
                    </a:cubicBezTo>
                    <a:cubicBezTo>
                      <a:pt x="2349" y="671"/>
                      <a:pt x="2454" y="597"/>
                      <a:pt x="2485" y="524"/>
                    </a:cubicBezTo>
                    <a:cubicBezTo>
                      <a:pt x="2516" y="450"/>
                      <a:pt x="2464" y="356"/>
                      <a:pt x="2433" y="325"/>
                    </a:cubicBezTo>
                    <a:cubicBezTo>
                      <a:pt x="2401" y="293"/>
                      <a:pt x="2171" y="346"/>
                      <a:pt x="2035" y="367"/>
                    </a:cubicBez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Rectangle 116">
                <a:extLst>
                  <a:ext uri="{FF2B5EF4-FFF2-40B4-BE49-F238E27FC236}">
                    <a16:creationId xmlns:a16="http://schemas.microsoft.com/office/drawing/2014/main" id="{1FE45F68-274F-164C-8FCE-7BE9F580D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738" y="4313238"/>
                <a:ext cx="1588" cy="1588"/>
              </a:xfrm>
              <a:prstGeom prst="rect">
                <a:avLst/>
              </a:pr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117">
                <a:extLst>
                  <a:ext uri="{FF2B5EF4-FFF2-40B4-BE49-F238E27FC236}">
                    <a16:creationId xmlns:a16="http://schemas.microsoft.com/office/drawing/2014/main" id="{E6D36467-5607-2F4B-BC82-213849B0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950" y="4267200"/>
                <a:ext cx="125413" cy="96838"/>
              </a:xfrm>
              <a:custGeom>
                <a:avLst/>
                <a:gdLst>
                  <a:gd name="T0" fmla="*/ 0 w 884"/>
                  <a:gd name="T1" fmla="*/ 685 h 685"/>
                  <a:gd name="T2" fmla="*/ 499 w 884"/>
                  <a:gd name="T3" fmla="*/ 282 h 685"/>
                  <a:gd name="T4" fmla="*/ 884 w 884"/>
                  <a:gd name="T5" fmla="*/ 0 h 685"/>
                  <a:gd name="T6" fmla="*/ 547 w 884"/>
                  <a:gd name="T7" fmla="*/ 329 h 685"/>
                  <a:gd name="T8" fmla="*/ 547 w 884"/>
                  <a:gd name="T9" fmla="*/ 329 h 685"/>
                  <a:gd name="T10" fmla="*/ 547 w 884"/>
                  <a:gd name="T11" fmla="*/ 329 h 685"/>
                  <a:gd name="T12" fmla="*/ 547 w 884"/>
                  <a:gd name="T13" fmla="*/ 329 h 685"/>
                  <a:gd name="T14" fmla="*/ 0 w 884"/>
                  <a:gd name="T15" fmla="*/ 685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4" h="685">
                    <a:moveTo>
                      <a:pt x="0" y="685"/>
                    </a:moveTo>
                    <a:lnTo>
                      <a:pt x="499" y="282"/>
                    </a:lnTo>
                    <a:lnTo>
                      <a:pt x="884" y="0"/>
                    </a:lnTo>
                    <a:cubicBezTo>
                      <a:pt x="884" y="0"/>
                      <a:pt x="838" y="98"/>
                      <a:pt x="547" y="329"/>
                    </a:cubicBezTo>
                    <a:lnTo>
                      <a:pt x="547" y="329"/>
                    </a:lnTo>
                    <a:lnTo>
                      <a:pt x="547" y="329"/>
                    </a:lnTo>
                    <a:lnTo>
                      <a:pt x="547" y="329"/>
                    </a:lnTo>
                    <a:lnTo>
                      <a:pt x="0" y="685"/>
                    </a:ln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118">
                <a:extLst>
                  <a:ext uri="{FF2B5EF4-FFF2-40B4-BE49-F238E27FC236}">
                    <a16:creationId xmlns:a16="http://schemas.microsoft.com/office/drawing/2014/main" id="{B1071E6F-42B3-454C-95BF-BE9E58879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3038" y="4303713"/>
                <a:ext cx="14288" cy="20638"/>
              </a:xfrm>
              <a:custGeom>
                <a:avLst/>
                <a:gdLst>
                  <a:gd name="T0" fmla="*/ 0 w 92"/>
                  <a:gd name="T1" fmla="*/ 139 h 139"/>
                  <a:gd name="T2" fmla="*/ 74 w 92"/>
                  <a:gd name="T3" fmla="*/ 44 h 139"/>
                  <a:gd name="T4" fmla="*/ 84 w 92"/>
                  <a:gd name="T5" fmla="*/ 1 h 139"/>
                  <a:gd name="T6" fmla="*/ 84 w 92"/>
                  <a:gd name="T7" fmla="*/ 0 h 139"/>
                  <a:gd name="T8" fmla="*/ 0 w 92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39">
                    <a:moveTo>
                      <a:pt x="0" y="139"/>
                    </a:moveTo>
                    <a:cubicBezTo>
                      <a:pt x="29" y="112"/>
                      <a:pt x="59" y="78"/>
                      <a:pt x="74" y="44"/>
                    </a:cubicBezTo>
                    <a:cubicBezTo>
                      <a:pt x="80" y="30"/>
                      <a:pt x="83" y="16"/>
                      <a:pt x="84" y="1"/>
                    </a:cubicBezTo>
                    <a:lnTo>
                      <a:pt x="84" y="0"/>
                    </a:lnTo>
                    <a:cubicBezTo>
                      <a:pt x="84" y="0"/>
                      <a:pt x="92" y="76"/>
                      <a:pt x="0" y="139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119">
                <a:extLst>
                  <a:ext uri="{FF2B5EF4-FFF2-40B4-BE49-F238E27FC236}">
                    <a16:creationId xmlns:a16="http://schemas.microsoft.com/office/drawing/2014/main" id="{EA2E0686-AA5C-1846-8C87-000EFB1AF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3650" y="4303713"/>
                <a:ext cx="192088" cy="112713"/>
              </a:xfrm>
              <a:custGeom>
                <a:avLst/>
                <a:gdLst>
                  <a:gd name="T0" fmla="*/ 0 w 1345"/>
                  <a:gd name="T1" fmla="*/ 783 h 783"/>
                  <a:gd name="T2" fmla="*/ 610 w 1345"/>
                  <a:gd name="T3" fmla="*/ 381 h 783"/>
                  <a:gd name="T4" fmla="*/ 1217 w 1345"/>
                  <a:gd name="T5" fmla="*/ 111 h 783"/>
                  <a:gd name="T6" fmla="*/ 1345 w 1345"/>
                  <a:gd name="T7" fmla="*/ 0 h 783"/>
                  <a:gd name="T8" fmla="*/ 1336 w 1345"/>
                  <a:gd name="T9" fmla="*/ 43 h 783"/>
                  <a:gd name="T10" fmla="*/ 1262 w 1345"/>
                  <a:gd name="T11" fmla="*/ 138 h 783"/>
                  <a:gd name="T12" fmla="*/ 1262 w 1345"/>
                  <a:gd name="T13" fmla="*/ 138 h 783"/>
                  <a:gd name="T14" fmla="*/ 1200 w 1345"/>
                  <a:gd name="T15" fmla="*/ 190 h 783"/>
                  <a:gd name="T16" fmla="*/ 1200 w 1345"/>
                  <a:gd name="T17" fmla="*/ 190 h 783"/>
                  <a:gd name="T18" fmla="*/ 1200 w 1345"/>
                  <a:gd name="T19" fmla="*/ 190 h 783"/>
                  <a:gd name="T20" fmla="*/ 632 w 1345"/>
                  <a:gd name="T21" fmla="*/ 420 h 783"/>
                  <a:gd name="T22" fmla="*/ 0 w 1345"/>
                  <a:gd name="T23" fmla="*/ 78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5" h="783">
                    <a:moveTo>
                      <a:pt x="0" y="783"/>
                    </a:moveTo>
                    <a:lnTo>
                      <a:pt x="610" y="381"/>
                    </a:lnTo>
                    <a:lnTo>
                      <a:pt x="1217" y="111"/>
                    </a:lnTo>
                    <a:cubicBezTo>
                      <a:pt x="1217" y="111"/>
                      <a:pt x="1333" y="54"/>
                      <a:pt x="1345" y="0"/>
                    </a:cubicBezTo>
                    <a:cubicBezTo>
                      <a:pt x="1345" y="15"/>
                      <a:pt x="1342" y="29"/>
                      <a:pt x="1336" y="43"/>
                    </a:cubicBezTo>
                    <a:cubicBezTo>
                      <a:pt x="1321" y="77"/>
                      <a:pt x="1291" y="111"/>
                      <a:pt x="1262" y="138"/>
                    </a:cubicBezTo>
                    <a:lnTo>
                      <a:pt x="1262" y="138"/>
                    </a:lnTo>
                    <a:lnTo>
                      <a:pt x="1200" y="190"/>
                    </a:lnTo>
                    <a:lnTo>
                      <a:pt x="1200" y="190"/>
                    </a:lnTo>
                    <a:lnTo>
                      <a:pt x="1200" y="190"/>
                    </a:lnTo>
                    <a:lnTo>
                      <a:pt x="632" y="420"/>
                    </a:lnTo>
                    <a:lnTo>
                      <a:pt x="0" y="783"/>
                    </a:lnTo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120">
                <a:extLst>
                  <a:ext uri="{FF2B5EF4-FFF2-40B4-BE49-F238E27FC236}">
                    <a16:creationId xmlns:a16="http://schemas.microsoft.com/office/drawing/2014/main" id="{A11EC78B-1D12-7440-8E97-E44CA2F51C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1113" y="4378325"/>
                <a:ext cx="150813" cy="90488"/>
              </a:xfrm>
              <a:custGeom>
                <a:avLst/>
                <a:gdLst>
                  <a:gd name="T0" fmla="*/ 0 w 1060"/>
                  <a:gd name="T1" fmla="*/ 633 h 633"/>
                  <a:gd name="T2" fmla="*/ 0 w 1060"/>
                  <a:gd name="T3" fmla="*/ 633 h 633"/>
                  <a:gd name="T4" fmla="*/ 525 w 1060"/>
                  <a:gd name="T5" fmla="*/ 266 h 633"/>
                  <a:gd name="T6" fmla="*/ 525 w 1060"/>
                  <a:gd name="T7" fmla="*/ 266 h 633"/>
                  <a:gd name="T8" fmla="*/ 525 w 1060"/>
                  <a:gd name="T9" fmla="*/ 266 h 633"/>
                  <a:gd name="T10" fmla="*/ 0 w 1060"/>
                  <a:gd name="T11" fmla="*/ 633 h 633"/>
                  <a:gd name="T12" fmla="*/ 995 w 1060"/>
                  <a:gd name="T13" fmla="*/ 50 h 633"/>
                  <a:gd name="T14" fmla="*/ 995 w 1060"/>
                  <a:gd name="T15" fmla="*/ 50 h 633"/>
                  <a:gd name="T16" fmla="*/ 1060 w 1060"/>
                  <a:gd name="T17" fmla="*/ 0 h 633"/>
                  <a:gd name="T18" fmla="*/ 995 w 1060"/>
                  <a:gd name="T19" fmla="*/ 50 h 633"/>
                  <a:gd name="T20" fmla="*/ 995 w 1060"/>
                  <a:gd name="T21" fmla="*/ 5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0" h="633">
                    <a:moveTo>
                      <a:pt x="0" y="633"/>
                    </a:moveTo>
                    <a:lnTo>
                      <a:pt x="0" y="633"/>
                    </a:lnTo>
                    <a:lnTo>
                      <a:pt x="525" y="266"/>
                    </a:lnTo>
                    <a:lnTo>
                      <a:pt x="525" y="266"/>
                    </a:lnTo>
                    <a:lnTo>
                      <a:pt x="525" y="266"/>
                    </a:lnTo>
                    <a:lnTo>
                      <a:pt x="0" y="633"/>
                    </a:lnTo>
                    <a:close/>
                    <a:moveTo>
                      <a:pt x="995" y="50"/>
                    </a:moveTo>
                    <a:lnTo>
                      <a:pt x="995" y="50"/>
                    </a:lnTo>
                    <a:cubicBezTo>
                      <a:pt x="1022" y="33"/>
                      <a:pt x="1043" y="16"/>
                      <a:pt x="1060" y="0"/>
                    </a:cubicBezTo>
                    <a:cubicBezTo>
                      <a:pt x="1028" y="37"/>
                      <a:pt x="995" y="50"/>
                      <a:pt x="995" y="50"/>
                    </a:cubicBezTo>
                    <a:lnTo>
                      <a:pt x="995" y="50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121">
                <a:extLst>
                  <a:ext uri="{FF2B5EF4-FFF2-40B4-BE49-F238E27FC236}">
                    <a16:creationId xmlns:a16="http://schemas.microsoft.com/office/drawing/2014/main" id="{98E45050-8DBF-8343-94ED-56D74C20F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1113" y="4352925"/>
                <a:ext cx="160338" cy="115888"/>
              </a:xfrm>
              <a:custGeom>
                <a:avLst/>
                <a:gdLst>
                  <a:gd name="T0" fmla="*/ 0 w 1124"/>
                  <a:gd name="T1" fmla="*/ 817 h 817"/>
                  <a:gd name="T2" fmla="*/ 273 w 1124"/>
                  <a:gd name="T3" fmla="*/ 540 h 817"/>
                  <a:gd name="T4" fmla="*/ 837 w 1124"/>
                  <a:gd name="T5" fmla="*/ 224 h 817"/>
                  <a:gd name="T6" fmla="*/ 1124 w 1124"/>
                  <a:gd name="T7" fmla="*/ 0 h 817"/>
                  <a:gd name="T8" fmla="*/ 1060 w 1124"/>
                  <a:gd name="T9" fmla="*/ 185 h 817"/>
                  <a:gd name="T10" fmla="*/ 995 w 1124"/>
                  <a:gd name="T11" fmla="*/ 235 h 817"/>
                  <a:gd name="T12" fmla="*/ 995 w 1124"/>
                  <a:gd name="T13" fmla="*/ 235 h 817"/>
                  <a:gd name="T14" fmla="*/ 525 w 1124"/>
                  <a:gd name="T15" fmla="*/ 451 h 817"/>
                  <a:gd name="T16" fmla="*/ 525 w 1124"/>
                  <a:gd name="T17" fmla="*/ 451 h 817"/>
                  <a:gd name="T18" fmla="*/ 0 w 1124"/>
                  <a:gd name="T19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4" h="817">
                    <a:moveTo>
                      <a:pt x="0" y="817"/>
                    </a:moveTo>
                    <a:lnTo>
                      <a:pt x="273" y="540"/>
                    </a:lnTo>
                    <a:cubicBezTo>
                      <a:pt x="273" y="540"/>
                      <a:pt x="665" y="314"/>
                      <a:pt x="837" y="224"/>
                    </a:cubicBezTo>
                    <a:cubicBezTo>
                      <a:pt x="1010" y="134"/>
                      <a:pt x="1124" y="0"/>
                      <a:pt x="1124" y="0"/>
                    </a:cubicBezTo>
                    <a:cubicBezTo>
                      <a:pt x="1124" y="90"/>
                      <a:pt x="1092" y="149"/>
                      <a:pt x="1060" y="185"/>
                    </a:cubicBezTo>
                    <a:cubicBezTo>
                      <a:pt x="1043" y="201"/>
                      <a:pt x="1022" y="218"/>
                      <a:pt x="995" y="235"/>
                    </a:cubicBezTo>
                    <a:lnTo>
                      <a:pt x="995" y="235"/>
                    </a:lnTo>
                    <a:lnTo>
                      <a:pt x="525" y="451"/>
                    </a:lnTo>
                    <a:lnTo>
                      <a:pt x="525" y="451"/>
                    </a:lnTo>
                    <a:lnTo>
                      <a:pt x="0" y="817"/>
                    </a:ln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122">
                <a:extLst>
                  <a:ext uri="{FF2B5EF4-FFF2-40B4-BE49-F238E27FC236}">
                    <a16:creationId xmlns:a16="http://schemas.microsoft.com/office/drawing/2014/main" id="{505154CF-788F-A642-9BBA-C4DCD523BB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3488" y="4441825"/>
                <a:ext cx="163513" cy="160338"/>
              </a:xfrm>
              <a:custGeom>
                <a:avLst/>
                <a:gdLst>
                  <a:gd name="T0" fmla="*/ 76 w 1148"/>
                  <a:gd name="T1" fmla="*/ 1131 h 1131"/>
                  <a:gd name="T2" fmla="*/ 0 w 1148"/>
                  <a:gd name="T3" fmla="*/ 1119 h 1131"/>
                  <a:gd name="T4" fmla="*/ 76 w 1148"/>
                  <a:gd name="T5" fmla="*/ 1131 h 1131"/>
                  <a:gd name="T6" fmla="*/ 291 w 1148"/>
                  <a:gd name="T7" fmla="*/ 612 h 1131"/>
                  <a:gd name="T8" fmla="*/ 291 w 1148"/>
                  <a:gd name="T9" fmla="*/ 612 h 1131"/>
                  <a:gd name="T10" fmla="*/ 291 w 1148"/>
                  <a:gd name="T11" fmla="*/ 612 h 1131"/>
                  <a:gd name="T12" fmla="*/ 76 w 1148"/>
                  <a:gd name="T13" fmla="*/ 1131 h 1131"/>
                  <a:gd name="T14" fmla="*/ 662 w 1148"/>
                  <a:gd name="T15" fmla="*/ 430 h 1131"/>
                  <a:gd name="T16" fmla="*/ 721 w 1148"/>
                  <a:gd name="T17" fmla="*/ 400 h 1131"/>
                  <a:gd name="T18" fmla="*/ 662 w 1148"/>
                  <a:gd name="T19" fmla="*/ 430 h 1131"/>
                  <a:gd name="T20" fmla="*/ 1042 w 1148"/>
                  <a:gd name="T21" fmla="*/ 220 h 1131"/>
                  <a:gd name="T22" fmla="*/ 1077 w 1148"/>
                  <a:gd name="T23" fmla="*/ 195 h 1131"/>
                  <a:gd name="T24" fmla="*/ 1097 w 1148"/>
                  <a:gd name="T25" fmla="*/ 178 h 1131"/>
                  <a:gd name="T26" fmla="*/ 1042 w 1148"/>
                  <a:gd name="T27" fmla="*/ 220 h 1131"/>
                  <a:gd name="T28" fmla="*/ 1148 w 1148"/>
                  <a:gd name="T29" fmla="*/ 29 h 1131"/>
                  <a:gd name="T30" fmla="*/ 1140 w 1148"/>
                  <a:gd name="T31" fmla="*/ 0 h 1131"/>
                  <a:gd name="T32" fmla="*/ 1148 w 1148"/>
                  <a:gd name="T33" fmla="*/ 29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8" h="1131">
                    <a:moveTo>
                      <a:pt x="76" y="1131"/>
                    </a:moveTo>
                    <a:lnTo>
                      <a:pt x="0" y="1119"/>
                    </a:lnTo>
                    <a:lnTo>
                      <a:pt x="76" y="1131"/>
                    </a:lnTo>
                    <a:lnTo>
                      <a:pt x="291" y="612"/>
                    </a:lnTo>
                    <a:lnTo>
                      <a:pt x="291" y="612"/>
                    </a:lnTo>
                    <a:lnTo>
                      <a:pt x="291" y="612"/>
                    </a:lnTo>
                    <a:lnTo>
                      <a:pt x="76" y="1131"/>
                    </a:lnTo>
                    <a:moveTo>
                      <a:pt x="662" y="430"/>
                    </a:moveTo>
                    <a:lnTo>
                      <a:pt x="721" y="400"/>
                    </a:lnTo>
                    <a:cubicBezTo>
                      <a:pt x="706" y="408"/>
                      <a:pt x="685" y="418"/>
                      <a:pt x="662" y="430"/>
                    </a:cubicBezTo>
                    <a:close/>
                    <a:moveTo>
                      <a:pt x="1042" y="220"/>
                    </a:moveTo>
                    <a:cubicBezTo>
                      <a:pt x="1055" y="211"/>
                      <a:pt x="1067" y="203"/>
                      <a:pt x="1077" y="195"/>
                    </a:cubicBezTo>
                    <a:cubicBezTo>
                      <a:pt x="1084" y="189"/>
                      <a:pt x="1091" y="184"/>
                      <a:pt x="1097" y="178"/>
                    </a:cubicBezTo>
                    <a:cubicBezTo>
                      <a:pt x="1083" y="192"/>
                      <a:pt x="1065" y="206"/>
                      <a:pt x="1042" y="220"/>
                    </a:cubicBezTo>
                    <a:close/>
                    <a:moveTo>
                      <a:pt x="1148" y="29"/>
                    </a:moveTo>
                    <a:cubicBezTo>
                      <a:pt x="1145" y="19"/>
                      <a:pt x="1143" y="9"/>
                      <a:pt x="1140" y="0"/>
                    </a:cubicBezTo>
                    <a:cubicBezTo>
                      <a:pt x="1141" y="4"/>
                      <a:pt x="1145" y="14"/>
                      <a:pt x="1148" y="29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123">
                <a:extLst>
                  <a:ext uri="{FF2B5EF4-FFF2-40B4-BE49-F238E27FC236}">
                    <a16:creationId xmlns:a16="http://schemas.microsoft.com/office/drawing/2014/main" id="{15F5547E-F7AD-2649-B589-CD7E6279E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488" y="4441825"/>
                <a:ext cx="165100" cy="160338"/>
              </a:xfrm>
              <a:custGeom>
                <a:avLst/>
                <a:gdLst>
                  <a:gd name="T0" fmla="*/ 75 w 1154"/>
                  <a:gd name="T1" fmla="*/ 1132 h 1132"/>
                  <a:gd name="T2" fmla="*/ 0 w 1154"/>
                  <a:gd name="T3" fmla="*/ 1120 h 1132"/>
                  <a:gd name="T4" fmla="*/ 248 w 1154"/>
                  <a:gd name="T5" fmla="*/ 566 h 1132"/>
                  <a:gd name="T6" fmla="*/ 988 w 1154"/>
                  <a:gd name="T7" fmla="*/ 196 h 1132"/>
                  <a:gd name="T8" fmla="*/ 1139 w 1154"/>
                  <a:gd name="T9" fmla="*/ 0 h 1132"/>
                  <a:gd name="T10" fmla="*/ 1139 w 1154"/>
                  <a:gd name="T11" fmla="*/ 1 h 1132"/>
                  <a:gd name="T12" fmla="*/ 1148 w 1154"/>
                  <a:gd name="T13" fmla="*/ 30 h 1132"/>
                  <a:gd name="T14" fmla="*/ 1097 w 1154"/>
                  <a:gd name="T15" fmla="*/ 179 h 1132"/>
                  <a:gd name="T16" fmla="*/ 1077 w 1154"/>
                  <a:gd name="T17" fmla="*/ 196 h 1132"/>
                  <a:gd name="T18" fmla="*/ 1042 w 1154"/>
                  <a:gd name="T19" fmla="*/ 221 h 1132"/>
                  <a:gd name="T20" fmla="*/ 1041 w 1154"/>
                  <a:gd name="T21" fmla="*/ 221 h 1132"/>
                  <a:gd name="T22" fmla="*/ 721 w 1154"/>
                  <a:gd name="T23" fmla="*/ 401 h 1132"/>
                  <a:gd name="T24" fmla="*/ 721 w 1154"/>
                  <a:gd name="T25" fmla="*/ 401 h 1132"/>
                  <a:gd name="T26" fmla="*/ 662 w 1154"/>
                  <a:gd name="T27" fmla="*/ 431 h 1132"/>
                  <a:gd name="T28" fmla="*/ 291 w 1154"/>
                  <a:gd name="T29" fmla="*/ 613 h 1132"/>
                  <a:gd name="T30" fmla="*/ 291 w 1154"/>
                  <a:gd name="T31" fmla="*/ 613 h 1132"/>
                  <a:gd name="T32" fmla="*/ 75 w 1154"/>
                  <a:gd name="T33" fmla="*/ 1132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54" h="1132">
                    <a:moveTo>
                      <a:pt x="75" y="1132"/>
                    </a:moveTo>
                    <a:lnTo>
                      <a:pt x="0" y="1120"/>
                    </a:lnTo>
                    <a:lnTo>
                      <a:pt x="248" y="566"/>
                    </a:lnTo>
                    <a:lnTo>
                      <a:pt x="988" y="196"/>
                    </a:lnTo>
                    <a:cubicBezTo>
                      <a:pt x="988" y="196"/>
                      <a:pt x="1100" y="126"/>
                      <a:pt x="1139" y="0"/>
                    </a:cubicBezTo>
                    <a:cubicBezTo>
                      <a:pt x="1139" y="0"/>
                      <a:pt x="1139" y="1"/>
                      <a:pt x="1139" y="1"/>
                    </a:cubicBezTo>
                    <a:cubicBezTo>
                      <a:pt x="1143" y="11"/>
                      <a:pt x="1146" y="20"/>
                      <a:pt x="1148" y="30"/>
                    </a:cubicBezTo>
                    <a:cubicBezTo>
                      <a:pt x="1154" y="64"/>
                      <a:pt x="1154" y="124"/>
                      <a:pt x="1097" y="179"/>
                    </a:cubicBezTo>
                    <a:cubicBezTo>
                      <a:pt x="1091" y="185"/>
                      <a:pt x="1084" y="190"/>
                      <a:pt x="1077" y="196"/>
                    </a:cubicBezTo>
                    <a:cubicBezTo>
                      <a:pt x="1067" y="204"/>
                      <a:pt x="1055" y="212"/>
                      <a:pt x="1042" y="221"/>
                    </a:cubicBezTo>
                    <a:cubicBezTo>
                      <a:pt x="1041" y="221"/>
                      <a:pt x="1041" y="221"/>
                      <a:pt x="1041" y="221"/>
                    </a:cubicBezTo>
                    <a:cubicBezTo>
                      <a:pt x="1041" y="221"/>
                      <a:pt x="802" y="358"/>
                      <a:pt x="721" y="401"/>
                    </a:cubicBezTo>
                    <a:lnTo>
                      <a:pt x="721" y="401"/>
                    </a:lnTo>
                    <a:cubicBezTo>
                      <a:pt x="701" y="411"/>
                      <a:pt x="682" y="421"/>
                      <a:pt x="662" y="431"/>
                    </a:cubicBezTo>
                    <a:cubicBezTo>
                      <a:pt x="527" y="499"/>
                      <a:pt x="291" y="613"/>
                      <a:pt x="291" y="613"/>
                    </a:cubicBezTo>
                    <a:lnTo>
                      <a:pt x="291" y="613"/>
                    </a:lnTo>
                    <a:lnTo>
                      <a:pt x="75" y="1132"/>
                    </a:lnTo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124">
                <a:extLst>
                  <a:ext uri="{FF2B5EF4-FFF2-40B4-BE49-F238E27FC236}">
                    <a16:creationId xmlns:a16="http://schemas.microsoft.com/office/drawing/2014/main" id="{A516E18E-F52D-694C-A1DE-4FD98F64C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4525" y="3335338"/>
                <a:ext cx="155575" cy="79375"/>
              </a:xfrm>
              <a:custGeom>
                <a:avLst/>
                <a:gdLst>
                  <a:gd name="T0" fmla="*/ 0 w 1093"/>
                  <a:gd name="T1" fmla="*/ 552 h 552"/>
                  <a:gd name="T2" fmla="*/ 2 w 1093"/>
                  <a:gd name="T3" fmla="*/ 513 h 552"/>
                  <a:gd name="T4" fmla="*/ 1093 w 1093"/>
                  <a:gd name="T5" fmla="*/ 0 h 552"/>
                  <a:gd name="T6" fmla="*/ 1093 w 1093"/>
                  <a:gd name="T7" fmla="*/ 0 h 552"/>
                  <a:gd name="T8" fmla="*/ 531 w 1093"/>
                  <a:gd name="T9" fmla="*/ 419 h 552"/>
                  <a:gd name="T10" fmla="*/ 531 w 1093"/>
                  <a:gd name="T11" fmla="*/ 419 h 552"/>
                  <a:gd name="T12" fmla="*/ 0 w 1093"/>
                  <a:gd name="T13" fmla="*/ 552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3" h="552">
                    <a:moveTo>
                      <a:pt x="0" y="552"/>
                    </a:moveTo>
                    <a:lnTo>
                      <a:pt x="2" y="513"/>
                    </a:lnTo>
                    <a:lnTo>
                      <a:pt x="1093" y="0"/>
                    </a:lnTo>
                    <a:lnTo>
                      <a:pt x="1093" y="0"/>
                    </a:lnTo>
                    <a:lnTo>
                      <a:pt x="531" y="419"/>
                    </a:lnTo>
                    <a:lnTo>
                      <a:pt x="531" y="419"/>
                    </a:lnTo>
                    <a:cubicBezTo>
                      <a:pt x="349" y="461"/>
                      <a:pt x="172" y="506"/>
                      <a:pt x="0" y="552"/>
                    </a:cubicBezTo>
                    <a:close/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125">
                <a:extLst>
                  <a:ext uri="{FF2B5EF4-FFF2-40B4-BE49-F238E27FC236}">
                    <a16:creationId xmlns:a16="http://schemas.microsoft.com/office/drawing/2014/main" id="{266E38AC-8D1A-274F-9505-097F7E8BC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5963" y="3575050"/>
                <a:ext cx="74613" cy="933450"/>
              </a:xfrm>
              <a:custGeom>
                <a:avLst/>
                <a:gdLst>
                  <a:gd name="T0" fmla="*/ 257 w 528"/>
                  <a:gd name="T1" fmla="*/ 6549 h 6549"/>
                  <a:gd name="T2" fmla="*/ 254 w 528"/>
                  <a:gd name="T3" fmla="*/ 6549 h 6549"/>
                  <a:gd name="T4" fmla="*/ 277 w 528"/>
                  <a:gd name="T5" fmla="*/ 3853 h 6549"/>
                  <a:gd name="T6" fmla="*/ 24 w 528"/>
                  <a:gd name="T7" fmla="*/ 0 h 6549"/>
                  <a:gd name="T8" fmla="*/ 367 w 528"/>
                  <a:gd name="T9" fmla="*/ 703 h 6549"/>
                  <a:gd name="T10" fmla="*/ 257 w 528"/>
                  <a:gd name="T11" fmla="*/ 6549 h 6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6549">
                    <a:moveTo>
                      <a:pt x="257" y="6549"/>
                    </a:moveTo>
                    <a:lnTo>
                      <a:pt x="254" y="6549"/>
                    </a:lnTo>
                    <a:cubicBezTo>
                      <a:pt x="318" y="5204"/>
                      <a:pt x="335" y="4223"/>
                      <a:pt x="277" y="3853"/>
                    </a:cubicBezTo>
                    <a:cubicBezTo>
                      <a:pt x="17" y="2201"/>
                      <a:pt x="0" y="884"/>
                      <a:pt x="24" y="0"/>
                    </a:cubicBezTo>
                    <a:cubicBezTo>
                      <a:pt x="115" y="302"/>
                      <a:pt x="240" y="532"/>
                      <a:pt x="367" y="703"/>
                    </a:cubicBezTo>
                    <a:cubicBezTo>
                      <a:pt x="528" y="4328"/>
                      <a:pt x="297" y="6257"/>
                      <a:pt x="257" y="6549"/>
                    </a:cubicBez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126">
                <a:extLst>
                  <a:ext uri="{FF2B5EF4-FFF2-40B4-BE49-F238E27FC236}">
                    <a16:creationId xmlns:a16="http://schemas.microsoft.com/office/drawing/2014/main" id="{A8C770ED-7B13-F14C-8DE8-01F59F564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1338" y="3395663"/>
                <a:ext cx="222250" cy="1112838"/>
              </a:xfrm>
              <a:custGeom>
                <a:avLst/>
                <a:gdLst>
                  <a:gd name="T0" fmla="*/ 1472 w 1553"/>
                  <a:gd name="T1" fmla="*/ 7813 h 7813"/>
                  <a:gd name="T2" fmla="*/ 1467 w 1553"/>
                  <a:gd name="T3" fmla="*/ 7812 h 7813"/>
                  <a:gd name="T4" fmla="*/ 0 w 1553"/>
                  <a:gd name="T5" fmla="*/ 1755 h 7813"/>
                  <a:gd name="T6" fmla="*/ 654 w 1553"/>
                  <a:gd name="T7" fmla="*/ 1191 h 7813"/>
                  <a:gd name="T8" fmla="*/ 719 w 1553"/>
                  <a:gd name="T9" fmla="*/ 133 h 7813"/>
                  <a:gd name="T10" fmla="*/ 1250 w 1553"/>
                  <a:gd name="T11" fmla="*/ 0 h 7813"/>
                  <a:gd name="T12" fmla="*/ 1250 w 1553"/>
                  <a:gd name="T13" fmla="*/ 0 h 7813"/>
                  <a:gd name="T14" fmla="*/ 1107 w 1553"/>
                  <a:gd name="T15" fmla="*/ 106 h 7813"/>
                  <a:gd name="T16" fmla="*/ 1241 w 1553"/>
                  <a:gd name="T17" fmla="*/ 1263 h 7813"/>
                  <a:gd name="T18" fmla="*/ 1495 w 1553"/>
                  <a:gd name="T19" fmla="*/ 5116 h 7813"/>
                  <a:gd name="T20" fmla="*/ 1472 w 1553"/>
                  <a:gd name="T21" fmla="*/ 7813 h 7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3" h="7813">
                    <a:moveTo>
                      <a:pt x="1472" y="7813"/>
                    </a:moveTo>
                    <a:cubicBezTo>
                      <a:pt x="1470" y="7813"/>
                      <a:pt x="1469" y="7812"/>
                      <a:pt x="1467" y="7812"/>
                    </a:cubicBezTo>
                    <a:cubicBezTo>
                      <a:pt x="1389" y="6702"/>
                      <a:pt x="0" y="1755"/>
                      <a:pt x="0" y="1755"/>
                    </a:cubicBezTo>
                    <a:lnTo>
                      <a:pt x="654" y="1191"/>
                    </a:lnTo>
                    <a:lnTo>
                      <a:pt x="719" y="133"/>
                    </a:lnTo>
                    <a:cubicBezTo>
                      <a:pt x="891" y="87"/>
                      <a:pt x="1067" y="42"/>
                      <a:pt x="1250" y="0"/>
                    </a:cubicBezTo>
                    <a:lnTo>
                      <a:pt x="1250" y="0"/>
                    </a:lnTo>
                    <a:lnTo>
                      <a:pt x="1107" y="106"/>
                    </a:lnTo>
                    <a:cubicBezTo>
                      <a:pt x="1094" y="577"/>
                      <a:pt x="1150" y="957"/>
                      <a:pt x="1241" y="1263"/>
                    </a:cubicBezTo>
                    <a:cubicBezTo>
                      <a:pt x="1218" y="2147"/>
                      <a:pt x="1235" y="3464"/>
                      <a:pt x="1495" y="5116"/>
                    </a:cubicBezTo>
                    <a:cubicBezTo>
                      <a:pt x="1553" y="5486"/>
                      <a:pt x="1536" y="6468"/>
                      <a:pt x="1472" y="7813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127">
                <a:extLst>
                  <a:ext uri="{FF2B5EF4-FFF2-40B4-BE49-F238E27FC236}">
                    <a16:creationId xmlns:a16="http://schemas.microsoft.com/office/drawing/2014/main" id="{8012FC59-3400-8848-9681-E32C3F91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888" y="4508500"/>
                <a:ext cx="1588" cy="6350"/>
              </a:xfrm>
              <a:custGeom>
                <a:avLst/>
                <a:gdLst>
                  <a:gd name="T0" fmla="*/ 0 w 5"/>
                  <a:gd name="T1" fmla="*/ 39 h 39"/>
                  <a:gd name="T2" fmla="*/ 0 w 5"/>
                  <a:gd name="T3" fmla="*/ 39 h 39"/>
                  <a:gd name="T4" fmla="*/ 0 w 5"/>
                  <a:gd name="T5" fmla="*/ 39 h 39"/>
                  <a:gd name="T6" fmla="*/ 1 w 5"/>
                  <a:gd name="T7" fmla="*/ 0 h 39"/>
                  <a:gd name="T8" fmla="*/ 5 w 5"/>
                  <a:gd name="T9" fmla="*/ 0 h 39"/>
                  <a:gd name="T10" fmla="*/ 0 w 5"/>
                  <a:gd name="T11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9">
                    <a:moveTo>
                      <a:pt x="0" y="39"/>
                    </a:moveTo>
                    <a:lnTo>
                      <a:pt x="0" y="39"/>
                    </a:lnTo>
                    <a:lnTo>
                      <a:pt x="0" y="39"/>
                    </a:lnTo>
                    <a:cubicBezTo>
                      <a:pt x="0" y="26"/>
                      <a:pt x="1" y="12"/>
                      <a:pt x="1" y="0"/>
                    </a:cubicBezTo>
                    <a:lnTo>
                      <a:pt x="5" y="0"/>
                    </a:lnTo>
                    <a:cubicBezTo>
                      <a:pt x="2" y="26"/>
                      <a:pt x="0" y="39"/>
                      <a:pt x="0" y="39"/>
                    </a:cubicBezTo>
                    <a:close/>
                  </a:path>
                </a:pathLst>
              </a:custGeom>
              <a:solidFill>
                <a:srgbClr val="2950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128">
                <a:extLst>
                  <a:ext uri="{FF2B5EF4-FFF2-40B4-BE49-F238E27FC236}">
                    <a16:creationId xmlns:a16="http://schemas.microsoft.com/office/drawing/2014/main" id="{F121C580-1EE9-5F46-B4D9-376071C97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888" y="4508500"/>
                <a:ext cx="0" cy="6350"/>
              </a:xfrm>
              <a:custGeom>
                <a:avLst/>
                <a:gdLst>
                  <a:gd name="T0" fmla="*/ 3 w 5"/>
                  <a:gd name="T1" fmla="*/ 40 h 40"/>
                  <a:gd name="T2" fmla="*/ 0 w 5"/>
                  <a:gd name="T3" fmla="*/ 0 h 40"/>
                  <a:gd name="T4" fmla="*/ 5 w 5"/>
                  <a:gd name="T5" fmla="*/ 0 h 40"/>
                  <a:gd name="T6" fmla="*/ 3 w 5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0">
                    <a:moveTo>
                      <a:pt x="3" y="40"/>
                    </a:moveTo>
                    <a:cubicBezTo>
                      <a:pt x="2" y="27"/>
                      <a:pt x="1" y="14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4" y="13"/>
                      <a:pt x="3" y="27"/>
                      <a:pt x="3" y="40"/>
                    </a:cubicBezTo>
                    <a:close/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129">
                <a:extLst>
                  <a:ext uri="{FF2B5EF4-FFF2-40B4-BE49-F238E27FC236}">
                    <a16:creationId xmlns:a16="http://schemas.microsoft.com/office/drawing/2014/main" id="{8F925B47-FE25-9747-B15E-DFB41F3FF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6913" y="3335338"/>
                <a:ext cx="103188" cy="339725"/>
              </a:xfrm>
              <a:custGeom>
                <a:avLst/>
                <a:gdLst>
                  <a:gd name="T0" fmla="*/ 491 w 718"/>
                  <a:gd name="T1" fmla="*/ 2385 h 2385"/>
                  <a:gd name="T2" fmla="*/ 148 w 718"/>
                  <a:gd name="T3" fmla="*/ 1682 h 2385"/>
                  <a:gd name="T4" fmla="*/ 14 w 718"/>
                  <a:gd name="T5" fmla="*/ 525 h 2385"/>
                  <a:gd name="T6" fmla="*/ 156 w 718"/>
                  <a:gd name="T7" fmla="*/ 419 h 2385"/>
                  <a:gd name="T8" fmla="*/ 718 w 718"/>
                  <a:gd name="T9" fmla="*/ 0 h 2385"/>
                  <a:gd name="T10" fmla="*/ 436 w 718"/>
                  <a:gd name="T11" fmla="*/ 1343 h 2385"/>
                  <a:gd name="T12" fmla="*/ 491 w 718"/>
                  <a:gd name="T13" fmla="*/ 2385 h 2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8" h="2385">
                    <a:moveTo>
                      <a:pt x="491" y="2385"/>
                    </a:moveTo>
                    <a:cubicBezTo>
                      <a:pt x="364" y="2214"/>
                      <a:pt x="239" y="1984"/>
                      <a:pt x="148" y="1682"/>
                    </a:cubicBezTo>
                    <a:cubicBezTo>
                      <a:pt x="56" y="1376"/>
                      <a:pt x="0" y="996"/>
                      <a:pt x="14" y="525"/>
                    </a:cubicBezTo>
                    <a:lnTo>
                      <a:pt x="156" y="419"/>
                    </a:lnTo>
                    <a:lnTo>
                      <a:pt x="718" y="0"/>
                    </a:lnTo>
                    <a:cubicBezTo>
                      <a:pt x="717" y="3"/>
                      <a:pt x="394" y="650"/>
                      <a:pt x="436" y="1343"/>
                    </a:cubicBezTo>
                    <a:cubicBezTo>
                      <a:pt x="458" y="1704"/>
                      <a:pt x="476" y="2052"/>
                      <a:pt x="491" y="2385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130">
                <a:extLst>
                  <a:ext uri="{FF2B5EF4-FFF2-40B4-BE49-F238E27FC236}">
                    <a16:creationId xmlns:a16="http://schemas.microsoft.com/office/drawing/2014/main" id="{2A42A0BE-F2FE-7046-961F-D47D0A88F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3335338"/>
                <a:ext cx="223838" cy="1179513"/>
              </a:xfrm>
              <a:custGeom>
                <a:avLst/>
                <a:gdLst>
                  <a:gd name="T0" fmla="*/ 482 w 1573"/>
                  <a:gd name="T1" fmla="*/ 513 h 8271"/>
                  <a:gd name="T2" fmla="*/ 655 w 1573"/>
                  <a:gd name="T3" fmla="*/ 1534 h 8271"/>
                  <a:gd name="T4" fmla="*/ 0 w 1573"/>
                  <a:gd name="T5" fmla="*/ 2098 h 8271"/>
                  <a:gd name="T6" fmla="*/ 1231 w 1573"/>
                  <a:gd name="T7" fmla="*/ 8271 h 8271"/>
                  <a:gd name="T8" fmla="*/ 1291 w 1573"/>
                  <a:gd name="T9" fmla="*/ 1343 h 8271"/>
                  <a:gd name="T10" fmla="*/ 1573 w 1573"/>
                  <a:gd name="T11" fmla="*/ 0 h 8271"/>
                  <a:gd name="T12" fmla="*/ 482 w 1573"/>
                  <a:gd name="T13" fmla="*/ 513 h 8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3" h="8271">
                    <a:moveTo>
                      <a:pt x="482" y="513"/>
                    </a:moveTo>
                    <a:lnTo>
                      <a:pt x="655" y="1534"/>
                    </a:lnTo>
                    <a:lnTo>
                      <a:pt x="0" y="2098"/>
                    </a:lnTo>
                    <a:cubicBezTo>
                      <a:pt x="0" y="2098"/>
                      <a:pt x="1185" y="7244"/>
                      <a:pt x="1231" y="8271"/>
                    </a:cubicBezTo>
                    <a:cubicBezTo>
                      <a:pt x="1231" y="8271"/>
                      <a:pt x="1573" y="5994"/>
                      <a:pt x="1291" y="1343"/>
                    </a:cubicBezTo>
                    <a:cubicBezTo>
                      <a:pt x="1249" y="649"/>
                      <a:pt x="1573" y="0"/>
                      <a:pt x="1573" y="0"/>
                    </a:cubicBezTo>
                    <a:lnTo>
                      <a:pt x="482" y="5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131">
                <a:extLst>
                  <a:ext uri="{FF2B5EF4-FFF2-40B4-BE49-F238E27FC236}">
                    <a16:creationId xmlns:a16="http://schemas.microsoft.com/office/drawing/2014/main" id="{E55FDB4D-8F7C-5D4F-976E-1CF9D1419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5" y="3308350"/>
                <a:ext cx="130175" cy="106363"/>
              </a:xfrm>
              <a:custGeom>
                <a:avLst/>
                <a:gdLst>
                  <a:gd name="T0" fmla="*/ 914 w 914"/>
                  <a:gd name="T1" fmla="*/ 740 h 740"/>
                  <a:gd name="T2" fmla="*/ 712 w 914"/>
                  <a:gd name="T3" fmla="*/ 706 h 740"/>
                  <a:gd name="T4" fmla="*/ 0 w 914"/>
                  <a:gd name="T5" fmla="*/ 114 h 740"/>
                  <a:gd name="T6" fmla="*/ 76 w 914"/>
                  <a:gd name="T7" fmla="*/ 0 h 740"/>
                  <a:gd name="T8" fmla="*/ 914 w 914"/>
                  <a:gd name="T9" fmla="*/ 74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4" h="740">
                    <a:moveTo>
                      <a:pt x="914" y="740"/>
                    </a:moveTo>
                    <a:cubicBezTo>
                      <a:pt x="848" y="728"/>
                      <a:pt x="780" y="717"/>
                      <a:pt x="712" y="706"/>
                    </a:cubicBezTo>
                    <a:lnTo>
                      <a:pt x="0" y="114"/>
                    </a:lnTo>
                    <a:lnTo>
                      <a:pt x="76" y="0"/>
                    </a:lnTo>
                    <a:lnTo>
                      <a:pt x="914" y="740"/>
                    </a:lnTo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132">
                <a:extLst>
                  <a:ext uri="{FF2B5EF4-FFF2-40B4-BE49-F238E27FC236}">
                    <a16:creationId xmlns:a16="http://schemas.microsoft.com/office/drawing/2014/main" id="{65D18E05-977C-464E-AA5C-3B52D772A5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8850" y="3409950"/>
                <a:ext cx="363538" cy="1109663"/>
              </a:xfrm>
              <a:custGeom>
                <a:avLst/>
                <a:gdLst>
                  <a:gd name="T0" fmla="*/ 18 w 2542"/>
                  <a:gd name="T1" fmla="*/ 7790 h 7790"/>
                  <a:gd name="T2" fmla="*/ 0 w 2542"/>
                  <a:gd name="T3" fmla="*/ 7789 h 7790"/>
                  <a:gd name="T4" fmla="*/ 96 w 2542"/>
                  <a:gd name="T5" fmla="*/ 6728 h 7790"/>
                  <a:gd name="T6" fmla="*/ 96 w 2542"/>
                  <a:gd name="T7" fmla="*/ 6728 h 7790"/>
                  <a:gd name="T8" fmla="*/ 18 w 2542"/>
                  <a:gd name="T9" fmla="*/ 7790 h 7790"/>
                  <a:gd name="T10" fmla="*/ 185 w 2542"/>
                  <a:gd name="T11" fmla="*/ 5903 h 7790"/>
                  <a:gd name="T12" fmla="*/ 966 w 2542"/>
                  <a:gd name="T13" fmla="*/ 2092 h 7790"/>
                  <a:gd name="T14" fmla="*/ 185 w 2542"/>
                  <a:gd name="T15" fmla="*/ 5903 h 7790"/>
                  <a:gd name="T16" fmla="*/ 2542 w 2542"/>
                  <a:gd name="T17" fmla="*/ 34 h 7790"/>
                  <a:gd name="T18" fmla="*/ 2339 w 2542"/>
                  <a:gd name="T19" fmla="*/ 1 h 7790"/>
                  <a:gd name="T20" fmla="*/ 2339 w 2542"/>
                  <a:gd name="T21" fmla="*/ 0 h 7790"/>
                  <a:gd name="T22" fmla="*/ 2541 w 2542"/>
                  <a:gd name="T23" fmla="*/ 34 h 7790"/>
                  <a:gd name="T24" fmla="*/ 2542 w 2542"/>
                  <a:gd name="T25" fmla="*/ 34 h 7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2" h="7790">
                    <a:moveTo>
                      <a:pt x="18" y="7790"/>
                    </a:moveTo>
                    <a:cubicBezTo>
                      <a:pt x="12" y="7789"/>
                      <a:pt x="6" y="7789"/>
                      <a:pt x="0" y="7789"/>
                    </a:cubicBezTo>
                    <a:cubicBezTo>
                      <a:pt x="31" y="7409"/>
                      <a:pt x="64" y="7057"/>
                      <a:pt x="96" y="6728"/>
                    </a:cubicBezTo>
                    <a:lnTo>
                      <a:pt x="96" y="6728"/>
                    </a:lnTo>
                    <a:cubicBezTo>
                      <a:pt x="67" y="7164"/>
                      <a:pt x="42" y="7502"/>
                      <a:pt x="18" y="7790"/>
                    </a:cubicBezTo>
                    <a:close/>
                    <a:moveTo>
                      <a:pt x="185" y="5903"/>
                    </a:moveTo>
                    <a:cubicBezTo>
                      <a:pt x="457" y="3557"/>
                      <a:pt x="747" y="2702"/>
                      <a:pt x="966" y="2092"/>
                    </a:cubicBezTo>
                    <a:cubicBezTo>
                      <a:pt x="647" y="3300"/>
                      <a:pt x="338" y="4782"/>
                      <a:pt x="185" y="5903"/>
                    </a:cubicBezTo>
                    <a:close/>
                    <a:moveTo>
                      <a:pt x="2542" y="34"/>
                    </a:moveTo>
                    <a:cubicBezTo>
                      <a:pt x="2475" y="23"/>
                      <a:pt x="2408" y="12"/>
                      <a:pt x="2339" y="1"/>
                    </a:cubicBezTo>
                    <a:lnTo>
                      <a:pt x="2339" y="0"/>
                    </a:lnTo>
                    <a:cubicBezTo>
                      <a:pt x="2407" y="11"/>
                      <a:pt x="2475" y="22"/>
                      <a:pt x="2541" y="34"/>
                    </a:cubicBezTo>
                    <a:lnTo>
                      <a:pt x="2542" y="34"/>
                    </a:ln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133">
                <a:extLst>
                  <a:ext uri="{FF2B5EF4-FFF2-40B4-BE49-F238E27FC236}">
                    <a16:creationId xmlns:a16="http://schemas.microsoft.com/office/drawing/2014/main" id="{047D06EE-AD80-9245-9CEC-B073BDB97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2025" y="3409950"/>
                <a:ext cx="369888" cy="1109663"/>
              </a:xfrm>
              <a:custGeom>
                <a:avLst/>
                <a:gdLst>
                  <a:gd name="T0" fmla="*/ 43 w 2594"/>
                  <a:gd name="T1" fmla="*/ 7790 h 7790"/>
                  <a:gd name="T2" fmla="*/ 0 w 2594"/>
                  <a:gd name="T3" fmla="*/ 7789 h 7790"/>
                  <a:gd name="T4" fmla="*/ 78 w 2594"/>
                  <a:gd name="T5" fmla="*/ 6727 h 7790"/>
                  <a:gd name="T6" fmla="*/ 78 w 2594"/>
                  <a:gd name="T7" fmla="*/ 6727 h 7790"/>
                  <a:gd name="T8" fmla="*/ 167 w 2594"/>
                  <a:gd name="T9" fmla="*/ 5901 h 7790"/>
                  <a:gd name="T10" fmla="*/ 948 w 2594"/>
                  <a:gd name="T11" fmla="*/ 2091 h 7790"/>
                  <a:gd name="T12" fmla="*/ 954 w 2594"/>
                  <a:gd name="T13" fmla="*/ 2075 h 7790"/>
                  <a:gd name="T14" fmla="*/ 2323 w 2594"/>
                  <a:gd name="T15" fmla="*/ 2 h 7790"/>
                  <a:gd name="T16" fmla="*/ 2321 w 2594"/>
                  <a:gd name="T17" fmla="*/ 0 h 7790"/>
                  <a:gd name="T18" fmla="*/ 2524 w 2594"/>
                  <a:gd name="T19" fmla="*/ 33 h 7790"/>
                  <a:gd name="T20" fmla="*/ 2524 w 2594"/>
                  <a:gd name="T21" fmla="*/ 33 h 7790"/>
                  <a:gd name="T22" fmla="*/ 2298 w 2594"/>
                  <a:gd name="T23" fmla="*/ 1218 h 7790"/>
                  <a:gd name="T24" fmla="*/ 2594 w 2594"/>
                  <a:gd name="T25" fmla="*/ 1994 h 7790"/>
                  <a:gd name="T26" fmla="*/ 43 w 2594"/>
                  <a:gd name="T27" fmla="*/ 7790 h 7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94" h="7790">
                    <a:moveTo>
                      <a:pt x="43" y="7790"/>
                    </a:moveTo>
                    <a:cubicBezTo>
                      <a:pt x="29" y="7790"/>
                      <a:pt x="14" y="7789"/>
                      <a:pt x="0" y="7789"/>
                    </a:cubicBezTo>
                    <a:cubicBezTo>
                      <a:pt x="24" y="7501"/>
                      <a:pt x="49" y="7163"/>
                      <a:pt x="78" y="6727"/>
                    </a:cubicBezTo>
                    <a:lnTo>
                      <a:pt x="78" y="6727"/>
                    </a:lnTo>
                    <a:cubicBezTo>
                      <a:pt x="107" y="6433"/>
                      <a:pt x="137" y="6158"/>
                      <a:pt x="167" y="5901"/>
                    </a:cubicBezTo>
                    <a:cubicBezTo>
                      <a:pt x="320" y="4781"/>
                      <a:pt x="629" y="3299"/>
                      <a:pt x="948" y="2091"/>
                    </a:cubicBezTo>
                    <a:cubicBezTo>
                      <a:pt x="950" y="2086"/>
                      <a:pt x="952" y="2081"/>
                      <a:pt x="954" y="2075"/>
                    </a:cubicBezTo>
                    <a:cubicBezTo>
                      <a:pt x="1374" y="1766"/>
                      <a:pt x="1967" y="1151"/>
                      <a:pt x="2323" y="2"/>
                    </a:cubicBezTo>
                    <a:lnTo>
                      <a:pt x="2321" y="0"/>
                    </a:lnTo>
                    <a:cubicBezTo>
                      <a:pt x="2390" y="11"/>
                      <a:pt x="2457" y="22"/>
                      <a:pt x="2524" y="33"/>
                    </a:cubicBezTo>
                    <a:lnTo>
                      <a:pt x="2524" y="33"/>
                    </a:lnTo>
                    <a:lnTo>
                      <a:pt x="2298" y="1218"/>
                    </a:lnTo>
                    <a:lnTo>
                      <a:pt x="2594" y="1994"/>
                    </a:lnTo>
                    <a:cubicBezTo>
                      <a:pt x="1811" y="2996"/>
                      <a:pt x="391" y="6831"/>
                      <a:pt x="43" y="7790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134">
                <a:extLst>
                  <a:ext uri="{FF2B5EF4-FFF2-40B4-BE49-F238E27FC236}">
                    <a16:creationId xmlns:a16="http://schemas.microsoft.com/office/drawing/2014/main" id="{C09B07F0-D715-3F4C-927C-42C6C666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7263" y="4519613"/>
                <a:ext cx="4763" cy="31750"/>
              </a:xfrm>
              <a:custGeom>
                <a:avLst/>
                <a:gdLst>
                  <a:gd name="T0" fmla="*/ 0 w 36"/>
                  <a:gd name="T1" fmla="*/ 220 h 220"/>
                  <a:gd name="T2" fmla="*/ 0 w 36"/>
                  <a:gd name="T3" fmla="*/ 220 h 220"/>
                  <a:gd name="T4" fmla="*/ 18 w 36"/>
                  <a:gd name="T5" fmla="*/ 0 h 220"/>
                  <a:gd name="T6" fmla="*/ 36 w 36"/>
                  <a:gd name="T7" fmla="*/ 1 h 220"/>
                  <a:gd name="T8" fmla="*/ 23 w 36"/>
                  <a:gd name="T9" fmla="*/ 157 h 220"/>
                  <a:gd name="T10" fmla="*/ 0 w 36"/>
                  <a:gd name="T11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20">
                    <a:moveTo>
                      <a:pt x="0" y="220"/>
                    </a:moveTo>
                    <a:lnTo>
                      <a:pt x="0" y="220"/>
                    </a:lnTo>
                    <a:cubicBezTo>
                      <a:pt x="6" y="146"/>
                      <a:pt x="12" y="72"/>
                      <a:pt x="18" y="0"/>
                    </a:cubicBezTo>
                    <a:cubicBezTo>
                      <a:pt x="24" y="0"/>
                      <a:pt x="30" y="0"/>
                      <a:pt x="36" y="1"/>
                    </a:cubicBezTo>
                    <a:cubicBezTo>
                      <a:pt x="32" y="54"/>
                      <a:pt x="27" y="106"/>
                      <a:pt x="23" y="157"/>
                    </a:cubicBezTo>
                    <a:cubicBezTo>
                      <a:pt x="8" y="198"/>
                      <a:pt x="0" y="220"/>
                      <a:pt x="0" y="220"/>
                    </a:cubicBezTo>
                    <a:close/>
                  </a:path>
                </a:pathLst>
              </a:custGeom>
              <a:solidFill>
                <a:srgbClr val="2950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135">
                <a:extLst>
                  <a:ext uri="{FF2B5EF4-FFF2-40B4-BE49-F238E27FC236}">
                    <a16:creationId xmlns:a16="http://schemas.microsoft.com/office/drawing/2014/main" id="{CA378B12-0631-1A46-A2D8-0E53940CB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0438" y="4519613"/>
                <a:ext cx="7938" cy="22225"/>
              </a:xfrm>
              <a:custGeom>
                <a:avLst/>
                <a:gdLst>
                  <a:gd name="T0" fmla="*/ 0 w 56"/>
                  <a:gd name="T1" fmla="*/ 156 h 156"/>
                  <a:gd name="T2" fmla="*/ 13 w 56"/>
                  <a:gd name="T3" fmla="*/ 0 h 156"/>
                  <a:gd name="T4" fmla="*/ 56 w 56"/>
                  <a:gd name="T5" fmla="*/ 1 h 156"/>
                  <a:gd name="T6" fmla="*/ 0 w 56"/>
                  <a:gd name="T7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6">
                    <a:moveTo>
                      <a:pt x="0" y="156"/>
                    </a:moveTo>
                    <a:cubicBezTo>
                      <a:pt x="4" y="105"/>
                      <a:pt x="9" y="54"/>
                      <a:pt x="13" y="0"/>
                    </a:cubicBezTo>
                    <a:cubicBezTo>
                      <a:pt x="27" y="0"/>
                      <a:pt x="42" y="1"/>
                      <a:pt x="56" y="1"/>
                    </a:cubicBezTo>
                    <a:cubicBezTo>
                      <a:pt x="32" y="67"/>
                      <a:pt x="13" y="119"/>
                      <a:pt x="0" y="156"/>
                    </a:cubicBezTo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136">
                <a:extLst>
                  <a:ext uri="{FF2B5EF4-FFF2-40B4-BE49-F238E27FC236}">
                    <a16:creationId xmlns:a16="http://schemas.microsoft.com/office/drawing/2014/main" id="{86F412D0-BE31-8045-943D-B434D077D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400" y="3278188"/>
                <a:ext cx="9525" cy="28575"/>
              </a:xfrm>
              <a:custGeom>
                <a:avLst/>
                <a:gdLst>
                  <a:gd name="T0" fmla="*/ 30 w 64"/>
                  <a:gd name="T1" fmla="*/ 197 h 197"/>
                  <a:gd name="T2" fmla="*/ 0 w 64"/>
                  <a:gd name="T3" fmla="*/ 0 h 197"/>
                  <a:gd name="T4" fmla="*/ 64 w 64"/>
                  <a:gd name="T5" fmla="*/ 56 h 197"/>
                  <a:gd name="T6" fmla="*/ 30 w 64"/>
                  <a:gd name="T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97">
                    <a:moveTo>
                      <a:pt x="30" y="197"/>
                    </a:moveTo>
                    <a:cubicBezTo>
                      <a:pt x="18" y="65"/>
                      <a:pt x="0" y="0"/>
                      <a:pt x="0" y="0"/>
                    </a:cubicBezTo>
                    <a:lnTo>
                      <a:pt x="64" y="56"/>
                    </a:lnTo>
                    <a:cubicBezTo>
                      <a:pt x="53" y="106"/>
                      <a:pt x="41" y="153"/>
                      <a:pt x="30" y="197"/>
                    </a:cubicBezTo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Rectangle 137">
                <a:extLst>
                  <a:ext uri="{FF2B5EF4-FFF2-40B4-BE49-F238E27FC236}">
                    <a16:creationId xmlns:a16="http://schemas.microsoft.com/office/drawing/2014/main" id="{DCF7855B-3233-CF4E-BD23-1E3963C58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7263" y="4551363"/>
                <a:ext cx="1588" cy="1588"/>
              </a:xfrm>
              <a:prstGeom prst="rect">
                <a:avLst/>
              </a:pr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138">
                <a:extLst>
                  <a:ext uri="{FF2B5EF4-FFF2-40B4-BE49-F238E27FC236}">
                    <a16:creationId xmlns:a16="http://schemas.microsoft.com/office/drawing/2014/main" id="{EFC900DC-9F29-EF4A-AA20-2B3274E5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163" y="3286125"/>
                <a:ext cx="28575" cy="38100"/>
              </a:xfrm>
              <a:custGeom>
                <a:avLst/>
                <a:gdLst>
                  <a:gd name="T0" fmla="*/ 131 w 207"/>
                  <a:gd name="T1" fmla="*/ 268 h 268"/>
                  <a:gd name="T2" fmla="*/ 2 w 207"/>
                  <a:gd name="T3" fmla="*/ 161 h 268"/>
                  <a:gd name="T4" fmla="*/ 0 w 207"/>
                  <a:gd name="T5" fmla="*/ 141 h 268"/>
                  <a:gd name="T6" fmla="*/ 34 w 207"/>
                  <a:gd name="T7" fmla="*/ 0 h 268"/>
                  <a:gd name="T8" fmla="*/ 207 w 207"/>
                  <a:gd name="T9" fmla="*/ 154 h 268"/>
                  <a:gd name="T10" fmla="*/ 131 w 207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7" h="268">
                    <a:moveTo>
                      <a:pt x="131" y="268"/>
                    </a:moveTo>
                    <a:lnTo>
                      <a:pt x="2" y="161"/>
                    </a:lnTo>
                    <a:cubicBezTo>
                      <a:pt x="1" y="154"/>
                      <a:pt x="0" y="148"/>
                      <a:pt x="0" y="141"/>
                    </a:cubicBezTo>
                    <a:cubicBezTo>
                      <a:pt x="11" y="97"/>
                      <a:pt x="23" y="50"/>
                      <a:pt x="34" y="0"/>
                    </a:cubicBezTo>
                    <a:lnTo>
                      <a:pt x="207" y="154"/>
                    </a:lnTo>
                    <a:lnTo>
                      <a:pt x="131" y="268"/>
                    </a:lnTo>
                  </a:path>
                </a:pathLst>
              </a:custGeom>
              <a:solidFill>
                <a:srgbClr val="C39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139">
                <a:extLst>
                  <a:ext uri="{FF2B5EF4-FFF2-40B4-BE49-F238E27FC236}">
                    <a16:creationId xmlns:a16="http://schemas.microsoft.com/office/drawing/2014/main" id="{BD784817-73FC-9649-9219-B11CD6B1D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550" y="3309938"/>
                <a:ext cx="195263" cy="395288"/>
              </a:xfrm>
              <a:custGeom>
                <a:avLst/>
                <a:gdLst>
                  <a:gd name="T0" fmla="*/ 0 w 1369"/>
                  <a:gd name="T1" fmla="*/ 2776 h 2776"/>
                  <a:gd name="T2" fmla="*/ 116 w 1369"/>
                  <a:gd name="T3" fmla="*/ 2445 h 2776"/>
                  <a:gd name="T4" fmla="*/ 526 w 1369"/>
                  <a:gd name="T5" fmla="*/ 0 h 2776"/>
                  <a:gd name="T6" fmla="*/ 655 w 1369"/>
                  <a:gd name="T7" fmla="*/ 107 h 2776"/>
                  <a:gd name="T8" fmla="*/ 1367 w 1369"/>
                  <a:gd name="T9" fmla="*/ 699 h 2776"/>
                  <a:gd name="T10" fmla="*/ 1367 w 1369"/>
                  <a:gd name="T11" fmla="*/ 700 h 2776"/>
                  <a:gd name="T12" fmla="*/ 1369 w 1369"/>
                  <a:gd name="T13" fmla="*/ 702 h 2776"/>
                  <a:gd name="T14" fmla="*/ 0 w 1369"/>
                  <a:gd name="T15" fmla="*/ 2776 h 2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9" h="2776">
                    <a:moveTo>
                      <a:pt x="0" y="2776"/>
                    </a:moveTo>
                    <a:cubicBezTo>
                      <a:pt x="41" y="2660"/>
                      <a:pt x="80" y="2552"/>
                      <a:pt x="116" y="2445"/>
                    </a:cubicBezTo>
                    <a:cubicBezTo>
                      <a:pt x="547" y="1156"/>
                      <a:pt x="556" y="355"/>
                      <a:pt x="526" y="0"/>
                    </a:cubicBezTo>
                    <a:lnTo>
                      <a:pt x="655" y="107"/>
                    </a:lnTo>
                    <a:lnTo>
                      <a:pt x="1367" y="699"/>
                    </a:lnTo>
                    <a:lnTo>
                      <a:pt x="1367" y="700"/>
                    </a:lnTo>
                    <a:lnTo>
                      <a:pt x="1369" y="702"/>
                    </a:lnTo>
                    <a:cubicBezTo>
                      <a:pt x="1013" y="1851"/>
                      <a:pt x="420" y="2466"/>
                      <a:pt x="0" y="2776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140">
                <a:extLst>
                  <a:ext uri="{FF2B5EF4-FFF2-40B4-BE49-F238E27FC236}">
                    <a16:creationId xmlns:a16="http://schemas.microsoft.com/office/drawing/2014/main" id="{BB6CA7FB-FF14-074A-94B0-37586804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7263" y="3278188"/>
                <a:ext cx="365125" cy="1273175"/>
              </a:xfrm>
              <a:custGeom>
                <a:avLst/>
                <a:gdLst>
                  <a:gd name="T0" fmla="*/ 1484 w 2560"/>
                  <a:gd name="T1" fmla="*/ 0 h 8926"/>
                  <a:gd name="T2" fmla="*/ 1106 w 2560"/>
                  <a:gd name="T3" fmla="*/ 2662 h 8926"/>
                  <a:gd name="T4" fmla="*/ 0 w 2560"/>
                  <a:gd name="T5" fmla="*/ 8926 h 8926"/>
                  <a:gd name="T6" fmla="*/ 2359 w 2560"/>
                  <a:gd name="T7" fmla="*/ 2838 h 8926"/>
                  <a:gd name="T8" fmla="*/ 2063 w 2560"/>
                  <a:gd name="T9" fmla="*/ 2062 h 8926"/>
                  <a:gd name="T10" fmla="*/ 2560 w 2560"/>
                  <a:gd name="T11" fmla="*/ 950 h 8926"/>
                  <a:gd name="T12" fmla="*/ 1484 w 2560"/>
                  <a:gd name="T13" fmla="*/ 0 h 8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0" h="8926">
                    <a:moveTo>
                      <a:pt x="1484" y="0"/>
                    </a:moveTo>
                    <a:cubicBezTo>
                      <a:pt x="1484" y="0"/>
                      <a:pt x="1712" y="846"/>
                      <a:pt x="1106" y="2662"/>
                    </a:cubicBezTo>
                    <a:cubicBezTo>
                      <a:pt x="834" y="3478"/>
                      <a:pt x="373" y="4287"/>
                      <a:pt x="0" y="8926"/>
                    </a:cubicBezTo>
                    <a:cubicBezTo>
                      <a:pt x="0" y="8926"/>
                      <a:pt x="1462" y="3987"/>
                      <a:pt x="2359" y="2838"/>
                    </a:cubicBezTo>
                    <a:lnTo>
                      <a:pt x="2063" y="2062"/>
                    </a:lnTo>
                    <a:lnTo>
                      <a:pt x="2560" y="950"/>
                    </a:lnTo>
                    <a:lnTo>
                      <a:pt x="148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188">
                <a:extLst>
                  <a:ext uri="{FF2B5EF4-FFF2-40B4-BE49-F238E27FC236}">
                    <a16:creationId xmlns:a16="http://schemas.microsoft.com/office/drawing/2014/main" id="{EB7ACF6D-26DC-324E-BC22-CBF89D4FF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1038" y="2887663"/>
                <a:ext cx="520700" cy="514350"/>
              </a:xfrm>
              <a:custGeom>
                <a:avLst/>
                <a:gdLst>
                  <a:gd name="T0" fmla="*/ 3657 w 3657"/>
                  <a:gd name="T1" fmla="*/ 771 h 3597"/>
                  <a:gd name="T2" fmla="*/ 3640 w 3657"/>
                  <a:gd name="T3" fmla="*/ 593 h 3597"/>
                  <a:gd name="T4" fmla="*/ 3648 w 3657"/>
                  <a:gd name="T5" fmla="*/ 654 h 3597"/>
                  <a:gd name="T6" fmla="*/ 3643 w 3657"/>
                  <a:gd name="T7" fmla="*/ 571 h 3597"/>
                  <a:gd name="T8" fmla="*/ 3081 w 3657"/>
                  <a:gd name="T9" fmla="*/ 753 h 3597"/>
                  <a:gd name="T10" fmla="*/ 17 w 3657"/>
                  <a:gd name="T11" fmla="*/ 709 h 3597"/>
                  <a:gd name="T12" fmla="*/ 503 w 3657"/>
                  <a:gd name="T13" fmla="*/ 2618 h 3597"/>
                  <a:gd name="T14" fmla="*/ 3111 w 3657"/>
                  <a:gd name="T15" fmla="*/ 2678 h 3597"/>
                  <a:gd name="T16" fmla="*/ 3111 w 3657"/>
                  <a:gd name="T17" fmla="*/ 2678 h 3597"/>
                  <a:gd name="T18" fmla="*/ 3162 w 3657"/>
                  <a:gd name="T19" fmla="*/ 2649 h 3597"/>
                  <a:gd name="T20" fmla="*/ 3187 w 3657"/>
                  <a:gd name="T21" fmla="*/ 2635 h 3597"/>
                  <a:gd name="T22" fmla="*/ 3187 w 3657"/>
                  <a:gd name="T23" fmla="*/ 2634 h 3597"/>
                  <a:gd name="T24" fmla="*/ 3304 w 3657"/>
                  <a:gd name="T25" fmla="*/ 2554 h 3597"/>
                  <a:gd name="T26" fmla="*/ 3576 w 3657"/>
                  <a:gd name="T27" fmla="*/ 2315 h 3597"/>
                  <a:gd name="T28" fmla="*/ 3606 w 3657"/>
                  <a:gd name="T29" fmla="*/ 2103 h 3597"/>
                  <a:gd name="T30" fmla="*/ 3160 w 3657"/>
                  <a:gd name="T31" fmla="*/ 2419 h 3597"/>
                  <a:gd name="T32" fmla="*/ 3169 w 3657"/>
                  <a:gd name="T33" fmla="*/ 935 h 3597"/>
                  <a:gd name="T34" fmla="*/ 3657 w 3657"/>
                  <a:gd name="T35" fmla="*/ 771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57" h="3597">
                    <a:moveTo>
                      <a:pt x="3657" y="771"/>
                    </a:moveTo>
                    <a:cubicBezTo>
                      <a:pt x="3653" y="711"/>
                      <a:pt x="3648" y="652"/>
                      <a:pt x="3640" y="593"/>
                    </a:cubicBezTo>
                    <a:cubicBezTo>
                      <a:pt x="3643" y="613"/>
                      <a:pt x="3646" y="633"/>
                      <a:pt x="3648" y="654"/>
                    </a:cubicBezTo>
                    <a:cubicBezTo>
                      <a:pt x="3646" y="626"/>
                      <a:pt x="3644" y="598"/>
                      <a:pt x="3643" y="571"/>
                    </a:cubicBezTo>
                    <a:lnTo>
                      <a:pt x="3081" y="753"/>
                    </a:lnTo>
                    <a:cubicBezTo>
                      <a:pt x="2682" y="572"/>
                      <a:pt x="1227" y="0"/>
                      <a:pt x="17" y="709"/>
                    </a:cubicBezTo>
                    <a:cubicBezTo>
                      <a:pt x="17" y="709"/>
                      <a:pt x="0" y="2060"/>
                      <a:pt x="503" y="2618"/>
                    </a:cubicBezTo>
                    <a:cubicBezTo>
                      <a:pt x="888" y="3047"/>
                      <a:pt x="1483" y="3597"/>
                      <a:pt x="3111" y="2678"/>
                    </a:cubicBezTo>
                    <a:lnTo>
                      <a:pt x="3111" y="2678"/>
                    </a:lnTo>
                    <a:cubicBezTo>
                      <a:pt x="3111" y="2678"/>
                      <a:pt x="3133" y="2666"/>
                      <a:pt x="3162" y="2649"/>
                    </a:cubicBezTo>
                    <a:cubicBezTo>
                      <a:pt x="3171" y="2644"/>
                      <a:pt x="3178" y="2640"/>
                      <a:pt x="3187" y="2635"/>
                    </a:cubicBezTo>
                    <a:lnTo>
                      <a:pt x="3187" y="2634"/>
                    </a:lnTo>
                    <a:cubicBezTo>
                      <a:pt x="3229" y="2609"/>
                      <a:pt x="3278" y="2577"/>
                      <a:pt x="3304" y="2554"/>
                    </a:cubicBezTo>
                    <a:cubicBezTo>
                      <a:pt x="3499" y="2388"/>
                      <a:pt x="3576" y="2315"/>
                      <a:pt x="3576" y="2315"/>
                    </a:cubicBezTo>
                    <a:cubicBezTo>
                      <a:pt x="3587" y="2211"/>
                      <a:pt x="3589" y="2205"/>
                      <a:pt x="3606" y="2103"/>
                    </a:cubicBezTo>
                    <a:lnTo>
                      <a:pt x="3160" y="2419"/>
                    </a:lnTo>
                    <a:cubicBezTo>
                      <a:pt x="3130" y="2124"/>
                      <a:pt x="3095" y="1561"/>
                      <a:pt x="3169" y="935"/>
                    </a:cubicBezTo>
                    <a:lnTo>
                      <a:pt x="3657" y="7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189">
                <a:extLst>
                  <a:ext uri="{FF2B5EF4-FFF2-40B4-BE49-F238E27FC236}">
                    <a16:creationId xmlns:a16="http://schemas.microsoft.com/office/drawing/2014/main" id="{39446D24-9084-1B4F-AB99-7FDA429BB9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7125" y="3143250"/>
                <a:ext cx="3175" cy="87313"/>
              </a:xfrm>
              <a:custGeom>
                <a:avLst/>
                <a:gdLst>
                  <a:gd name="T0" fmla="*/ 32 w 32"/>
                  <a:gd name="T1" fmla="*/ 620 h 620"/>
                  <a:gd name="T2" fmla="*/ 32 w 32"/>
                  <a:gd name="T3" fmla="*/ 620 h 620"/>
                  <a:gd name="T4" fmla="*/ 32 w 32"/>
                  <a:gd name="T5" fmla="*/ 620 h 620"/>
                  <a:gd name="T6" fmla="*/ 32 w 32"/>
                  <a:gd name="T7" fmla="*/ 617 h 620"/>
                  <a:gd name="T8" fmla="*/ 32 w 32"/>
                  <a:gd name="T9" fmla="*/ 616 h 620"/>
                  <a:gd name="T10" fmla="*/ 32 w 32"/>
                  <a:gd name="T11" fmla="*/ 617 h 620"/>
                  <a:gd name="T12" fmla="*/ 32 w 32"/>
                  <a:gd name="T13" fmla="*/ 615 h 620"/>
                  <a:gd name="T14" fmla="*/ 32 w 32"/>
                  <a:gd name="T15" fmla="*/ 614 h 620"/>
                  <a:gd name="T16" fmla="*/ 32 w 32"/>
                  <a:gd name="T17" fmla="*/ 615 h 620"/>
                  <a:gd name="T18" fmla="*/ 32 w 32"/>
                  <a:gd name="T19" fmla="*/ 614 h 620"/>
                  <a:gd name="T20" fmla="*/ 32 w 32"/>
                  <a:gd name="T21" fmla="*/ 612 h 620"/>
                  <a:gd name="T22" fmla="*/ 32 w 32"/>
                  <a:gd name="T23" fmla="*/ 614 h 620"/>
                  <a:gd name="T24" fmla="*/ 32 w 32"/>
                  <a:gd name="T25" fmla="*/ 612 h 620"/>
                  <a:gd name="T26" fmla="*/ 0 w 32"/>
                  <a:gd name="T27" fmla="*/ 0 h 620"/>
                  <a:gd name="T28" fmla="*/ 0 w 32"/>
                  <a:gd name="T29" fmla="*/ 0 h 620"/>
                  <a:gd name="T30" fmla="*/ 32 w 32"/>
                  <a:gd name="T31" fmla="*/ 612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620">
                    <a:moveTo>
                      <a:pt x="32" y="620"/>
                    </a:moveTo>
                    <a:lnTo>
                      <a:pt x="32" y="620"/>
                    </a:lnTo>
                    <a:lnTo>
                      <a:pt x="32" y="620"/>
                    </a:lnTo>
                    <a:close/>
                    <a:moveTo>
                      <a:pt x="32" y="617"/>
                    </a:moveTo>
                    <a:cubicBezTo>
                      <a:pt x="32" y="616"/>
                      <a:pt x="32" y="616"/>
                      <a:pt x="32" y="616"/>
                    </a:cubicBezTo>
                    <a:cubicBezTo>
                      <a:pt x="32" y="616"/>
                      <a:pt x="32" y="616"/>
                      <a:pt x="32" y="617"/>
                    </a:cubicBezTo>
                    <a:close/>
                    <a:moveTo>
                      <a:pt x="32" y="615"/>
                    </a:moveTo>
                    <a:lnTo>
                      <a:pt x="32" y="614"/>
                    </a:lnTo>
                    <a:lnTo>
                      <a:pt x="32" y="615"/>
                    </a:lnTo>
                    <a:close/>
                    <a:moveTo>
                      <a:pt x="32" y="614"/>
                    </a:moveTo>
                    <a:cubicBezTo>
                      <a:pt x="32" y="613"/>
                      <a:pt x="32" y="613"/>
                      <a:pt x="32" y="612"/>
                    </a:cubicBezTo>
                    <a:cubicBezTo>
                      <a:pt x="32" y="613"/>
                      <a:pt x="32" y="613"/>
                      <a:pt x="32" y="614"/>
                    </a:cubicBezTo>
                    <a:close/>
                    <a:moveTo>
                      <a:pt x="32" y="612"/>
                    </a:moveTo>
                    <a:cubicBezTo>
                      <a:pt x="17" y="462"/>
                      <a:pt x="2" y="251"/>
                      <a:pt x="0" y="0"/>
                    </a:cubicBezTo>
                    <a:lnTo>
                      <a:pt x="0" y="0"/>
                    </a:lnTo>
                    <a:cubicBezTo>
                      <a:pt x="2" y="251"/>
                      <a:pt x="17" y="462"/>
                      <a:pt x="32" y="612"/>
                    </a:cubicBez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190">
                <a:extLst>
                  <a:ext uri="{FF2B5EF4-FFF2-40B4-BE49-F238E27FC236}">
                    <a16:creationId xmlns:a16="http://schemas.microsoft.com/office/drawing/2014/main" id="{6DF6F2F4-0416-BE4C-880C-E9457425DD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625" y="2989263"/>
                <a:ext cx="0" cy="3175"/>
              </a:xfrm>
              <a:custGeom>
                <a:avLst/>
                <a:gdLst>
                  <a:gd name="T0" fmla="*/ 0 w 1"/>
                  <a:gd name="T1" fmla="*/ 16 h 16"/>
                  <a:gd name="T2" fmla="*/ 0 w 1"/>
                  <a:gd name="T3" fmla="*/ 15 h 16"/>
                  <a:gd name="T4" fmla="*/ 0 w 1"/>
                  <a:gd name="T5" fmla="*/ 16 h 16"/>
                  <a:gd name="T6" fmla="*/ 0 w 1"/>
                  <a:gd name="T7" fmla="*/ 15 h 16"/>
                  <a:gd name="T8" fmla="*/ 0 w 1"/>
                  <a:gd name="T9" fmla="*/ 0 h 16"/>
                  <a:gd name="T10" fmla="*/ 1 w 1"/>
                  <a:gd name="T11" fmla="*/ 0 h 16"/>
                  <a:gd name="T12" fmla="*/ 1 w 1"/>
                  <a:gd name="T13" fmla="*/ 0 h 16"/>
                  <a:gd name="T14" fmla="*/ 0 w 1"/>
                  <a:gd name="T15" fmla="*/ 0 h 16"/>
                  <a:gd name="T16" fmla="*/ 0 w 1"/>
                  <a:gd name="T1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6">
                    <a:moveTo>
                      <a:pt x="0" y="16"/>
                    </a:moveTo>
                    <a:lnTo>
                      <a:pt x="0" y="15"/>
                    </a:lnTo>
                    <a:lnTo>
                      <a:pt x="0" y="16"/>
                    </a:lnTo>
                    <a:close/>
                    <a:moveTo>
                      <a:pt x="0" y="15"/>
                    </a:moveTo>
                    <a:cubicBezTo>
                      <a:pt x="0" y="5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5"/>
                      <a:pt x="0" y="15"/>
                    </a:cubicBezTo>
                    <a:close/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191">
                <a:extLst>
                  <a:ext uri="{FF2B5EF4-FFF2-40B4-BE49-F238E27FC236}">
                    <a16:creationId xmlns:a16="http://schemas.microsoft.com/office/drawing/2014/main" id="{2A5BDA3A-5AF7-F64E-8C17-89B88B67D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25" y="2986088"/>
                <a:ext cx="6350" cy="3175"/>
              </a:xfrm>
              <a:custGeom>
                <a:avLst/>
                <a:gdLst>
                  <a:gd name="T0" fmla="*/ 0 w 37"/>
                  <a:gd name="T1" fmla="*/ 22 h 22"/>
                  <a:gd name="T2" fmla="*/ 0 w 37"/>
                  <a:gd name="T3" fmla="*/ 22 h 22"/>
                  <a:gd name="T4" fmla="*/ 37 w 37"/>
                  <a:gd name="T5" fmla="*/ 0 h 22"/>
                  <a:gd name="T6" fmla="*/ 0 w 3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2">
                    <a:moveTo>
                      <a:pt x="0" y="22"/>
                    </a:moveTo>
                    <a:lnTo>
                      <a:pt x="0" y="22"/>
                    </a:lnTo>
                    <a:cubicBezTo>
                      <a:pt x="12" y="14"/>
                      <a:pt x="25" y="7"/>
                      <a:pt x="37" y="0"/>
                    </a:cubicBezTo>
                    <a:cubicBezTo>
                      <a:pt x="25" y="7"/>
                      <a:pt x="12" y="14"/>
                      <a:pt x="0" y="22"/>
                    </a:cubicBez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192">
                <a:extLst>
                  <a:ext uri="{FF2B5EF4-FFF2-40B4-BE49-F238E27FC236}">
                    <a16:creationId xmlns:a16="http://schemas.microsoft.com/office/drawing/2014/main" id="{C479FADC-596E-6A48-9C2E-3D022052B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25" y="2976563"/>
                <a:ext cx="512763" cy="365125"/>
              </a:xfrm>
              <a:custGeom>
                <a:avLst/>
                <a:gdLst>
                  <a:gd name="T0" fmla="*/ 1586 w 3589"/>
                  <a:gd name="T1" fmla="*/ 2557 h 2557"/>
                  <a:gd name="T2" fmla="*/ 1007 w 3589"/>
                  <a:gd name="T3" fmla="*/ 2426 h 2557"/>
                  <a:gd name="T4" fmla="*/ 966 w 3589"/>
                  <a:gd name="T5" fmla="*/ 2405 h 2557"/>
                  <a:gd name="T6" fmla="*/ 485 w 3589"/>
                  <a:gd name="T7" fmla="*/ 1997 h 2557"/>
                  <a:gd name="T8" fmla="*/ 485 w 3589"/>
                  <a:gd name="T9" fmla="*/ 1997 h 2557"/>
                  <a:gd name="T10" fmla="*/ 0 w 3589"/>
                  <a:gd name="T11" fmla="*/ 104 h 2557"/>
                  <a:gd name="T12" fmla="*/ 0 w 3589"/>
                  <a:gd name="T13" fmla="*/ 103 h 2557"/>
                  <a:gd name="T14" fmla="*/ 0 w 3589"/>
                  <a:gd name="T15" fmla="*/ 103 h 2557"/>
                  <a:gd name="T16" fmla="*/ 0 w 3589"/>
                  <a:gd name="T17" fmla="*/ 88 h 2557"/>
                  <a:gd name="T18" fmla="*/ 1 w 3589"/>
                  <a:gd name="T19" fmla="*/ 88 h 2557"/>
                  <a:gd name="T20" fmla="*/ 38 w 3589"/>
                  <a:gd name="T21" fmla="*/ 66 h 2557"/>
                  <a:gd name="T22" fmla="*/ 166 w 3589"/>
                  <a:gd name="T23" fmla="*/ 0 h 2557"/>
                  <a:gd name="T24" fmla="*/ 1450 w 3589"/>
                  <a:gd name="T25" fmla="*/ 1389 h 2557"/>
                  <a:gd name="T26" fmla="*/ 1987 w 3589"/>
                  <a:gd name="T27" fmla="*/ 1467 h 2557"/>
                  <a:gd name="T28" fmla="*/ 3108 w 3589"/>
                  <a:gd name="T29" fmla="*/ 1162 h 2557"/>
                  <a:gd name="T30" fmla="*/ 3140 w 3589"/>
                  <a:gd name="T31" fmla="*/ 1774 h 2557"/>
                  <a:gd name="T32" fmla="*/ 3140 w 3589"/>
                  <a:gd name="T33" fmla="*/ 1774 h 2557"/>
                  <a:gd name="T34" fmla="*/ 3141 w 3589"/>
                  <a:gd name="T35" fmla="*/ 1776 h 2557"/>
                  <a:gd name="T36" fmla="*/ 3141 w 3589"/>
                  <a:gd name="T37" fmla="*/ 1776 h 2557"/>
                  <a:gd name="T38" fmla="*/ 3141 w 3589"/>
                  <a:gd name="T39" fmla="*/ 1777 h 2557"/>
                  <a:gd name="T40" fmla="*/ 3141 w 3589"/>
                  <a:gd name="T41" fmla="*/ 1778 h 2557"/>
                  <a:gd name="T42" fmla="*/ 3141 w 3589"/>
                  <a:gd name="T43" fmla="*/ 1779 h 2557"/>
                  <a:gd name="T44" fmla="*/ 3141 w 3589"/>
                  <a:gd name="T45" fmla="*/ 1782 h 2557"/>
                  <a:gd name="T46" fmla="*/ 3141 w 3589"/>
                  <a:gd name="T47" fmla="*/ 1782 h 2557"/>
                  <a:gd name="T48" fmla="*/ 3143 w 3589"/>
                  <a:gd name="T49" fmla="*/ 1798 h 2557"/>
                  <a:gd name="T50" fmla="*/ 3589 w 3589"/>
                  <a:gd name="T51" fmla="*/ 1482 h 2557"/>
                  <a:gd name="T52" fmla="*/ 3559 w 3589"/>
                  <a:gd name="T53" fmla="*/ 1694 h 2557"/>
                  <a:gd name="T54" fmla="*/ 3559 w 3589"/>
                  <a:gd name="T55" fmla="*/ 1694 h 2557"/>
                  <a:gd name="T56" fmla="*/ 3287 w 3589"/>
                  <a:gd name="T57" fmla="*/ 1933 h 2557"/>
                  <a:gd name="T58" fmla="*/ 3169 w 3589"/>
                  <a:gd name="T59" fmla="*/ 2013 h 2557"/>
                  <a:gd name="T60" fmla="*/ 3169 w 3589"/>
                  <a:gd name="T61" fmla="*/ 2013 h 2557"/>
                  <a:gd name="T62" fmla="*/ 3169 w 3589"/>
                  <a:gd name="T63" fmla="*/ 2013 h 2557"/>
                  <a:gd name="T64" fmla="*/ 3169 w 3589"/>
                  <a:gd name="T65" fmla="*/ 2014 h 2557"/>
                  <a:gd name="T66" fmla="*/ 3145 w 3589"/>
                  <a:gd name="T67" fmla="*/ 2028 h 2557"/>
                  <a:gd name="T68" fmla="*/ 3094 w 3589"/>
                  <a:gd name="T69" fmla="*/ 2057 h 2557"/>
                  <a:gd name="T70" fmla="*/ 3094 w 3589"/>
                  <a:gd name="T71" fmla="*/ 2057 h 2557"/>
                  <a:gd name="T72" fmla="*/ 1586 w 3589"/>
                  <a:gd name="T73" fmla="*/ 2557 h 2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89" h="2557">
                    <a:moveTo>
                      <a:pt x="1586" y="2557"/>
                    </a:moveTo>
                    <a:cubicBezTo>
                      <a:pt x="1354" y="2557"/>
                      <a:pt x="1165" y="2505"/>
                      <a:pt x="1007" y="2426"/>
                    </a:cubicBezTo>
                    <a:cubicBezTo>
                      <a:pt x="993" y="2419"/>
                      <a:pt x="979" y="2412"/>
                      <a:pt x="966" y="2405"/>
                    </a:cubicBezTo>
                    <a:cubicBezTo>
                      <a:pt x="763" y="2294"/>
                      <a:pt x="613" y="2139"/>
                      <a:pt x="485" y="1997"/>
                    </a:cubicBezTo>
                    <a:lnTo>
                      <a:pt x="485" y="1997"/>
                    </a:lnTo>
                    <a:cubicBezTo>
                      <a:pt x="15" y="1475"/>
                      <a:pt x="0" y="256"/>
                      <a:pt x="0" y="104"/>
                    </a:cubicBezTo>
                    <a:lnTo>
                      <a:pt x="0" y="103"/>
                    </a:lnTo>
                    <a:lnTo>
                      <a:pt x="0" y="103"/>
                    </a:lnTo>
                    <a:cubicBezTo>
                      <a:pt x="0" y="93"/>
                      <a:pt x="0" y="88"/>
                      <a:pt x="0" y="88"/>
                    </a:cubicBezTo>
                    <a:cubicBezTo>
                      <a:pt x="0" y="88"/>
                      <a:pt x="1" y="88"/>
                      <a:pt x="1" y="88"/>
                    </a:cubicBezTo>
                    <a:cubicBezTo>
                      <a:pt x="13" y="80"/>
                      <a:pt x="26" y="73"/>
                      <a:pt x="38" y="66"/>
                    </a:cubicBezTo>
                    <a:cubicBezTo>
                      <a:pt x="81" y="42"/>
                      <a:pt x="123" y="20"/>
                      <a:pt x="166" y="0"/>
                    </a:cubicBezTo>
                    <a:cubicBezTo>
                      <a:pt x="331" y="652"/>
                      <a:pt x="800" y="1188"/>
                      <a:pt x="1450" y="1389"/>
                    </a:cubicBezTo>
                    <a:cubicBezTo>
                      <a:pt x="1624" y="1442"/>
                      <a:pt x="1805" y="1467"/>
                      <a:pt x="1987" y="1467"/>
                    </a:cubicBezTo>
                    <a:cubicBezTo>
                      <a:pt x="2377" y="1467"/>
                      <a:pt x="2772" y="1353"/>
                      <a:pt x="3108" y="1162"/>
                    </a:cubicBezTo>
                    <a:cubicBezTo>
                      <a:pt x="3111" y="1413"/>
                      <a:pt x="3126" y="1624"/>
                      <a:pt x="3140" y="1774"/>
                    </a:cubicBezTo>
                    <a:lnTo>
                      <a:pt x="3140" y="1774"/>
                    </a:lnTo>
                    <a:cubicBezTo>
                      <a:pt x="3140" y="1775"/>
                      <a:pt x="3141" y="1775"/>
                      <a:pt x="3141" y="1776"/>
                    </a:cubicBezTo>
                    <a:lnTo>
                      <a:pt x="3141" y="1776"/>
                    </a:lnTo>
                    <a:cubicBezTo>
                      <a:pt x="3141" y="1776"/>
                      <a:pt x="3141" y="1776"/>
                      <a:pt x="3141" y="1777"/>
                    </a:cubicBezTo>
                    <a:lnTo>
                      <a:pt x="3141" y="1778"/>
                    </a:lnTo>
                    <a:lnTo>
                      <a:pt x="3141" y="1779"/>
                    </a:lnTo>
                    <a:cubicBezTo>
                      <a:pt x="3141" y="1780"/>
                      <a:pt x="3141" y="1781"/>
                      <a:pt x="3141" y="1782"/>
                    </a:cubicBezTo>
                    <a:lnTo>
                      <a:pt x="3141" y="1782"/>
                    </a:lnTo>
                    <a:cubicBezTo>
                      <a:pt x="3142" y="1787"/>
                      <a:pt x="3142" y="1792"/>
                      <a:pt x="3143" y="1798"/>
                    </a:cubicBezTo>
                    <a:lnTo>
                      <a:pt x="3589" y="1482"/>
                    </a:lnTo>
                    <a:cubicBezTo>
                      <a:pt x="3572" y="1584"/>
                      <a:pt x="3570" y="1591"/>
                      <a:pt x="3559" y="1694"/>
                    </a:cubicBezTo>
                    <a:lnTo>
                      <a:pt x="3559" y="1694"/>
                    </a:lnTo>
                    <a:cubicBezTo>
                      <a:pt x="3559" y="1694"/>
                      <a:pt x="3482" y="1767"/>
                      <a:pt x="3287" y="1933"/>
                    </a:cubicBezTo>
                    <a:cubicBezTo>
                      <a:pt x="3261" y="1956"/>
                      <a:pt x="3211" y="1988"/>
                      <a:pt x="3169" y="2013"/>
                    </a:cubicBezTo>
                    <a:lnTo>
                      <a:pt x="3169" y="2013"/>
                    </a:lnTo>
                    <a:lnTo>
                      <a:pt x="3169" y="2013"/>
                    </a:lnTo>
                    <a:lnTo>
                      <a:pt x="3169" y="2014"/>
                    </a:lnTo>
                    <a:cubicBezTo>
                      <a:pt x="3161" y="2019"/>
                      <a:pt x="3153" y="2023"/>
                      <a:pt x="3145" y="2028"/>
                    </a:cubicBezTo>
                    <a:cubicBezTo>
                      <a:pt x="3116" y="2045"/>
                      <a:pt x="3094" y="2057"/>
                      <a:pt x="3094" y="2057"/>
                    </a:cubicBezTo>
                    <a:lnTo>
                      <a:pt x="3094" y="2057"/>
                    </a:lnTo>
                    <a:cubicBezTo>
                      <a:pt x="2445" y="2424"/>
                      <a:pt x="1959" y="2557"/>
                      <a:pt x="1586" y="2557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215">
                <a:extLst>
                  <a:ext uri="{FF2B5EF4-FFF2-40B4-BE49-F238E27FC236}">
                    <a16:creationId xmlns:a16="http://schemas.microsoft.com/office/drawing/2014/main" id="{B411B829-1A7C-B74F-9496-2FC8AE93A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0" y="2646363"/>
                <a:ext cx="630238" cy="508000"/>
              </a:xfrm>
              <a:custGeom>
                <a:avLst/>
                <a:gdLst>
                  <a:gd name="T0" fmla="*/ 615 w 4422"/>
                  <a:gd name="T1" fmla="*/ 567 h 3569"/>
                  <a:gd name="T2" fmla="*/ 0 w 4422"/>
                  <a:gd name="T3" fmla="*/ 147 h 3569"/>
                  <a:gd name="T4" fmla="*/ 79 w 4422"/>
                  <a:gd name="T5" fmla="*/ 318 h 3569"/>
                  <a:gd name="T6" fmla="*/ 442 w 4422"/>
                  <a:gd name="T7" fmla="*/ 763 h 3569"/>
                  <a:gd name="T8" fmla="*/ 567 w 4422"/>
                  <a:gd name="T9" fmla="*/ 1721 h 3569"/>
                  <a:gd name="T10" fmla="*/ 648 w 4422"/>
                  <a:gd name="T11" fmla="*/ 2395 h 3569"/>
                  <a:gd name="T12" fmla="*/ 128 w 4422"/>
                  <a:gd name="T13" fmla="*/ 1496 h 3569"/>
                  <a:gd name="T14" fmla="*/ 80 w 4422"/>
                  <a:gd name="T15" fmla="*/ 1494 h 3569"/>
                  <a:gd name="T16" fmla="*/ 654 w 4422"/>
                  <a:gd name="T17" fmla="*/ 2645 h 3569"/>
                  <a:gd name="T18" fmla="*/ 2166 w 4422"/>
                  <a:gd name="T19" fmla="*/ 3569 h 3569"/>
                  <a:gd name="T20" fmla="*/ 3676 w 4422"/>
                  <a:gd name="T21" fmla="*/ 2701 h 3569"/>
                  <a:gd name="T22" fmla="*/ 4270 w 4422"/>
                  <a:gd name="T23" fmla="*/ 1465 h 3569"/>
                  <a:gd name="T24" fmla="*/ 4262 w 4422"/>
                  <a:gd name="T25" fmla="*/ 1342 h 3569"/>
                  <a:gd name="T26" fmla="*/ 3802 w 4422"/>
                  <a:gd name="T27" fmla="*/ 2178 h 3569"/>
                  <a:gd name="T28" fmla="*/ 3958 w 4422"/>
                  <a:gd name="T29" fmla="*/ 764 h 3569"/>
                  <a:gd name="T30" fmla="*/ 4325 w 4422"/>
                  <a:gd name="T31" fmla="*/ 490 h 3569"/>
                  <a:gd name="T32" fmla="*/ 4422 w 4422"/>
                  <a:gd name="T33" fmla="*/ 334 h 3569"/>
                  <a:gd name="T34" fmla="*/ 3773 w 4422"/>
                  <a:gd name="T35" fmla="*/ 611 h 3569"/>
                  <a:gd name="T36" fmla="*/ 615 w 4422"/>
                  <a:gd name="T37" fmla="*/ 567 h 3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22" h="3569">
                    <a:moveTo>
                      <a:pt x="615" y="567"/>
                    </a:moveTo>
                    <a:lnTo>
                      <a:pt x="0" y="147"/>
                    </a:lnTo>
                    <a:lnTo>
                      <a:pt x="79" y="318"/>
                    </a:lnTo>
                    <a:lnTo>
                      <a:pt x="442" y="763"/>
                    </a:lnTo>
                    <a:cubicBezTo>
                      <a:pt x="488" y="980"/>
                      <a:pt x="546" y="1521"/>
                      <a:pt x="567" y="1721"/>
                    </a:cubicBezTo>
                    <a:cubicBezTo>
                      <a:pt x="582" y="1868"/>
                      <a:pt x="641" y="2166"/>
                      <a:pt x="648" y="2395"/>
                    </a:cubicBezTo>
                    <a:cubicBezTo>
                      <a:pt x="418" y="2084"/>
                      <a:pt x="128" y="1496"/>
                      <a:pt x="128" y="1496"/>
                    </a:cubicBezTo>
                    <a:lnTo>
                      <a:pt x="80" y="1494"/>
                    </a:lnTo>
                    <a:cubicBezTo>
                      <a:pt x="216" y="2102"/>
                      <a:pt x="654" y="2645"/>
                      <a:pt x="654" y="2645"/>
                    </a:cubicBezTo>
                    <a:cubicBezTo>
                      <a:pt x="1175" y="3386"/>
                      <a:pt x="1697" y="3569"/>
                      <a:pt x="2166" y="3569"/>
                    </a:cubicBezTo>
                    <a:cubicBezTo>
                      <a:pt x="3302" y="3569"/>
                      <a:pt x="3676" y="2701"/>
                      <a:pt x="3676" y="2701"/>
                    </a:cubicBezTo>
                    <a:cubicBezTo>
                      <a:pt x="3676" y="2701"/>
                      <a:pt x="4134" y="2073"/>
                      <a:pt x="4270" y="1465"/>
                    </a:cubicBezTo>
                    <a:lnTo>
                      <a:pt x="4262" y="1342"/>
                    </a:lnTo>
                    <a:cubicBezTo>
                      <a:pt x="4262" y="1342"/>
                      <a:pt x="4009" y="1850"/>
                      <a:pt x="3802" y="2178"/>
                    </a:cubicBezTo>
                    <a:cubicBezTo>
                      <a:pt x="3889" y="1659"/>
                      <a:pt x="3942" y="983"/>
                      <a:pt x="3958" y="764"/>
                    </a:cubicBezTo>
                    <a:lnTo>
                      <a:pt x="4325" y="490"/>
                    </a:lnTo>
                    <a:lnTo>
                      <a:pt x="4422" y="334"/>
                    </a:lnTo>
                    <a:lnTo>
                      <a:pt x="3773" y="611"/>
                    </a:lnTo>
                    <a:cubicBezTo>
                      <a:pt x="2236" y="0"/>
                      <a:pt x="1060" y="372"/>
                      <a:pt x="615" y="5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216">
                <a:extLst>
                  <a:ext uri="{FF2B5EF4-FFF2-40B4-BE49-F238E27FC236}">
                    <a16:creationId xmlns:a16="http://schemas.microsoft.com/office/drawing/2014/main" id="{4343E6ED-2C2E-0142-96AB-CAA6A094DB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7925" y="3030538"/>
                <a:ext cx="0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4A8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217">
                <a:extLst>
                  <a:ext uri="{FF2B5EF4-FFF2-40B4-BE49-F238E27FC236}">
                    <a16:creationId xmlns:a16="http://schemas.microsoft.com/office/drawing/2014/main" id="{845FDE03-0B40-C943-8380-C2995B0AC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0" y="2667000"/>
                <a:ext cx="558800" cy="487363"/>
              </a:xfrm>
              <a:custGeom>
                <a:avLst/>
                <a:gdLst>
                  <a:gd name="T0" fmla="*/ 2166 w 3925"/>
                  <a:gd name="T1" fmla="*/ 3422 h 3422"/>
                  <a:gd name="T2" fmla="*/ 767 w 3925"/>
                  <a:gd name="T3" fmla="*/ 2650 h 3422"/>
                  <a:gd name="T4" fmla="*/ 654 w 3925"/>
                  <a:gd name="T5" fmla="*/ 2498 h 3422"/>
                  <a:gd name="T6" fmla="*/ 80 w 3925"/>
                  <a:gd name="T7" fmla="*/ 1347 h 3422"/>
                  <a:gd name="T8" fmla="*/ 128 w 3925"/>
                  <a:gd name="T9" fmla="*/ 1349 h 3422"/>
                  <a:gd name="T10" fmla="*/ 648 w 3925"/>
                  <a:gd name="T11" fmla="*/ 2248 h 3422"/>
                  <a:gd name="T12" fmla="*/ 648 w 3925"/>
                  <a:gd name="T13" fmla="*/ 2248 h 3422"/>
                  <a:gd name="T14" fmla="*/ 648 w 3925"/>
                  <a:gd name="T15" fmla="*/ 2248 h 3422"/>
                  <a:gd name="T16" fmla="*/ 567 w 3925"/>
                  <a:gd name="T17" fmla="*/ 1575 h 3422"/>
                  <a:gd name="T18" fmla="*/ 441 w 3925"/>
                  <a:gd name="T19" fmla="*/ 616 h 3422"/>
                  <a:gd name="T20" fmla="*/ 85 w 3925"/>
                  <a:gd name="T21" fmla="*/ 178 h 3422"/>
                  <a:gd name="T22" fmla="*/ 79 w 3925"/>
                  <a:gd name="T23" fmla="*/ 171 h 3422"/>
                  <a:gd name="T24" fmla="*/ 0 w 3925"/>
                  <a:gd name="T25" fmla="*/ 0 h 3422"/>
                  <a:gd name="T26" fmla="*/ 0 w 3925"/>
                  <a:gd name="T27" fmla="*/ 0 h 3422"/>
                  <a:gd name="T28" fmla="*/ 600 w 3925"/>
                  <a:gd name="T29" fmla="*/ 410 h 3422"/>
                  <a:gd name="T30" fmla="*/ 601 w 3925"/>
                  <a:gd name="T31" fmla="*/ 416 h 3422"/>
                  <a:gd name="T32" fmla="*/ 1130 w 3925"/>
                  <a:gd name="T33" fmla="*/ 1618 h 3422"/>
                  <a:gd name="T34" fmla="*/ 2075 w 3925"/>
                  <a:gd name="T35" fmla="*/ 2383 h 3422"/>
                  <a:gd name="T36" fmla="*/ 2782 w 3925"/>
                  <a:gd name="T37" fmla="*/ 2512 h 3422"/>
                  <a:gd name="T38" fmla="*/ 3925 w 3925"/>
                  <a:gd name="T39" fmla="*/ 2160 h 3422"/>
                  <a:gd name="T40" fmla="*/ 3676 w 3925"/>
                  <a:gd name="T41" fmla="*/ 2554 h 3422"/>
                  <a:gd name="T42" fmla="*/ 3676 w 3925"/>
                  <a:gd name="T43" fmla="*/ 2554 h 3422"/>
                  <a:gd name="T44" fmla="*/ 3676 w 3925"/>
                  <a:gd name="T45" fmla="*/ 2554 h 3422"/>
                  <a:gd name="T46" fmla="*/ 3676 w 3925"/>
                  <a:gd name="T47" fmla="*/ 2554 h 3422"/>
                  <a:gd name="T48" fmla="*/ 3676 w 3925"/>
                  <a:gd name="T49" fmla="*/ 2554 h 3422"/>
                  <a:gd name="T50" fmla="*/ 3676 w 3925"/>
                  <a:gd name="T51" fmla="*/ 2555 h 3422"/>
                  <a:gd name="T52" fmla="*/ 2166 w 3925"/>
                  <a:gd name="T53" fmla="*/ 3422 h 3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925" h="3422">
                    <a:moveTo>
                      <a:pt x="2166" y="3422"/>
                    </a:moveTo>
                    <a:cubicBezTo>
                      <a:pt x="1731" y="3422"/>
                      <a:pt x="1250" y="3264"/>
                      <a:pt x="767" y="2650"/>
                    </a:cubicBezTo>
                    <a:cubicBezTo>
                      <a:pt x="729" y="2602"/>
                      <a:pt x="692" y="2551"/>
                      <a:pt x="654" y="2498"/>
                    </a:cubicBezTo>
                    <a:cubicBezTo>
                      <a:pt x="654" y="2498"/>
                      <a:pt x="216" y="1955"/>
                      <a:pt x="80" y="1347"/>
                    </a:cubicBezTo>
                    <a:lnTo>
                      <a:pt x="128" y="1349"/>
                    </a:lnTo>
                    <a:cubicBezTo>
                      <a:pt x="128" y="1349"/>
                      <a:pt x="417" y="1937"/>
                      <a:pt x="648" y="2248"/>
                    </a:cubicBezTo>
                    <a:lnTo>
                      <a:pt x="648" y="2248"/>
                    </a:lnTo>
                    <a:lnTo>
                      <a:pt x="648" y="2248"/>
                    </a:lnTo>
                    <a:cubicBezTo>
                      <a:pt x="641" y="2019"/>
                      <a:pt x="582" y="1721"/>
                      <a:pt x="567" y="1575"/>
                    </a:cubicBezTo>
                    <a:cubicBezTo>
                      <a:pt x="546" y="1374"/>
                      <a:pt x="488" y="833"/>
                      <a:pt x="441" y="616"/>
                    </a:cubicBezTo>
                    <a:lnTo>
                      <a:pt x="85" y="178"/>
                    </a:lnTo>
                    <a:lnTo>
                      <a:pt x="79" y="17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0" y="410"/>
                    </a:lnTo>
                    <a:cubicBezTo>
                      <a:pt x="600" y="412"/>
                      <a:pt x="601" y="414"/>
                      <a:pt x="601" y="416"/>
                    </a:cubicBezTo>
                    <a:cubicBezTo>
                      <a:pt x="688" y="854"/>
                      <a:pt x="861" y="1272"/>
                      <a:pt x="1130" y="1618"/>
                    </a:cubicBezTo>
                    <a:cubicBezTo>
                      <a:pt x="1332" y="1992"/>
                      <a:pt x="1689" y="2232"/>
                      <a:pt x="2075" y="2383"/>
                    </a:cubicBezTo>
                    <a:cubicBezTo>
                      <a:pt x="2293" y="2469"/>
                      <a:pt x="2536" y="2512"/>
                      <a:pt x="2782" y="2512"/>
                    </a:cubicBezTo>
                    <a:cubicBezTo>
                      <a:pt x="3189" y="2512"/>
                      <a:pt x="3604" y="2394"/>
                      <a:pt x="3925" y="2160"/>
                    </a:cubicBezTo>
                    <a:cubicBezTo>
                      <a:pt x="3795" y="2390"/>
                      <a:pt x="3682" y="2547"/>
                      <a:pt x="3676" y="2554"/>
                    </a:cubicBezTo>
                    <a:lnTo>
                      <a:pt x="3676" y="2554"/>
                    </a:lnTo>
                    <a:lnTo>
                      <a:pt x="3676" y="2554"/>
                    </a:lnTo>
                    <a:cubicBezTo>
                      <a:pt x="3676" y="2554"/>
                      <a:pt x="3676" y="2554"/>
                      <a:pt x="3676" y="2554"/>
                    </a:cubicBezTo>
                    <a:lnTo>
                      <a:pt x="3676" y="2554"/>
                    </a:lnTo>
                    <a:lnTo>
                      <a:pt x="3676" y="2555"/>
                    </a:lnTo>
                    <a:cubicBezTo>
                      <a:pt x="3676" y="2555"/>
                      <a:pt x="3302" y="3422"/>
                      <a:pt x="2166" y="3422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21" name="Freeform 877">
              <a:extLst>
                <a:ext uri="{FF2B5EF4-FFF2-40B4-BE49-F238E27FC236}">
                  <a16:creationId xmlns:a16="http://schemas.microsoft.com/office/drawing/2014/main" id="{E57789E2-9FB6-FC45-8A4E-76615FB30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995" y="6380471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877">
              <a:extLst>
                <a:ext uri="{FF2B5EF4-FFF2-40B4-BE49-F238E27FC236}">
                  <a16:creationId xmlns:a16="http://schemas.microsoft.com/office/drawing/2014/main" id="{F84649ED-84E0-BE40-814E-EA484EA26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499" y="6380470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CDE21B7-619D-6B44-8717-5AC45EA86AA4}"/>
              </a:ext>
            </a:extLst>
          </p:cNvPr>
          <p:cNvSpPr txBox="1"/>
          <p:nvPr/>
        </p:nvSpPr>
        <p:spPr>
          <a:xfrm>
            <a:off x="491215" y="1201140"/>
            <a:ext cx="5040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Questions and </a:t>
            </a:r>
          </a:p>
          <a:p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Answers</a:t>
            </a:r>
            <a:endParaRPr lang="ko-KR" altLang="en-US" sz="40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C9C7550-4504-4E40-8DC2-34486D30C73C}"/>
              </a:ext>
            </a:extLst>
          </p:cNvPr>
          <p:cNvGrpSpPr/>
          <p:nvPr/>
        </p:nvGrpSpPr>
        <p:grpSpPr>
          <a:xfrm>
            <a:off x="7960947" y="3868496"/>
            <a:ext cx="1462454" cy="1245821"/>
            <a:chOff x="6516321" y="3096670"/>
            <a:chExt cx="3140075" cy="2674938"/>
          </a:xfrm>
        </p:grpSpPr>
        <p:sp>
          <p:nvSpPr>
            <p:cNvPr id="140" name="Freeform 100">
              <a:extLst>
                <a:ext uri="{FF2B5EF4-FFF2-40B4-BE49-F238E27FC236}">
                  <a16:creationId xmlns:a16="http://schemas.microsoft.com/office/drawing/2014/main" id="{827D69E6-785F-CD4D-A096-6FC3B20B1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21" y="4673058"/>
              <a:ext cx="1350963" cy="1098550"/>
            </a:xfrm>
            <a:custGeom>
              <a:avLst/>
              <a:gdLst>
                <a:gd name="T0" fmla="*/ 479 w 6578"/>
                <a:gd name="T1" fmla="*/ 5300 h 5347"/>
                <a:gd name="T2" fmla="*/ 31 w 6578"/>
                <a:gd name="T3" fmla="*/ 4671 h 5347"/>
                <a:gd name="T4" fmla="*/ 70 w 6578"/>
                <a:gd name="T5" fmla="*/ 4517 h 5347"/>
                <a:gd name="T6" fmla="*/ 6015 w 6578"/>
                <a:gd name="T7" fmla="*/ 0 h 5347"/>
                <a:gd name="T8" fmla="*/ 6578 w 6578"/>
                <a:gd name="T9" fmla="*/ 789 h 5347"/>
                <a:gd name="T10" fmla="*/ 632 w 6578"/>
                <a:gd name="T11" fmla="*/ 5307 h 5347"/>
                <a:gd name="T12" fmla="*/ 479 w 6578"/>
                <a:gd name="T13" fmla="*/ 5300 h 5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8" h="5347">
                  <a:moveTo>
                    <a:pt x="479" y="5300"/>
                  </a:moveTo>
                  <a:lnTo>
                    <a:pt x="31" y="4671"/>
                  </a:lnTo>
                  <a:cubicBezTo>
                    <a:pt x="0" y="4626"/>
                    <a:pt x="17" y="4558"/>
                    <a:pt x="70" y="4517"/>
                  </a:cubicBezTo>
                  <a:lnTo>
                    <a:pt x="6015" y="0"/>
                  </a:lnTo>
                  <a:lnTo>
                    <a:pt x="6578" y="789"/>
                  </a:lnTo>
                  <a:lnTo>
                    <a:pt x="632" y="5307"/>
                  </a:lnTo>
                  <a:cubicBezTo>
                    <a:pt x="579" y="5347"/>
                    <a:pt x="511" y="5344"/>
                    <a:pt x="479" y="5300"/>
                  </a:cubicBezTo>
                  <a:close/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01">
              <a:extLst>
                <a:ext uri="{FF2B5EF4-FFF2-40B4-BE49-F238E27FC236}">
                  <a16:creationId xmlns:a16="http://schemas.microsoft.com/office/drawing/2014/main" id="{D6B0E81E-CB1B-2946-8DF1-A3A41B6B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858" y="4673058"/>
              <a:ext cx="606425" cy="534988"/>
            </a:xfrm>
            <a:custGeom>
              <a:avLst/>
              <a:gdLst>
                <a:gd name="T0" fmla="*/ 73 w 382"/>
                <a:gd name="T1" fmla="*/ 337 h 337"/>
                <a:gd name="T2" fmla="*/ 0 w 382"/>
                <a:gd name="T3" fmla="*/ 235 h 337"/>
                <a:gd name="T4" fmla="*/ 310 w 382"/>
                <a:gd name="T5" fmla="*/ 0 h 337"/>
                <a:gd name="T6" fmla="*/ 382 w 382"/>
                <a:gd name="T7" fmla="*/ 102 h 337"/>
                <a:gd name="T8" fmla="*/ 73 w 382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337">
                  <a:moveTo>
                    <a:pt x="73" y="337"/>
                  </a:moveTo>
                  <a:lnTo>
                    <a:pt x="0" y="235"/>
                  </a:lnTo>
                  <a:lnTo>
                    <a:pt x="310" y="0"/>
                  </a:lnTo>
                  <a:lnTo>
                    <a:pt x="382" y="102"/>
                  </a:lnTo>
                  <a:lnTo>
                    <a:pt x="73" y="337"/>
                  </a:lnTo>
                  <a:close/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11">
              <a:extLst>
                <a:ext uri="{FF2B5EF4-FFF2-40B4-BE49-F238E27FC236}">
                  <a16:creationId xmlns:a16="http://schemas.microsoft.com/office/drawing/2014/main" id="{030FE9D5-ABC6-5D44-A7CC-09C29260B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546" y="3096670"/>
              <a:ext cx="2101850" cy="2101850"/>
            </a:xfrm>
            <a:custGeom>
              <a:avLst/>
              <a:gdLst>
                <a:gd name="T0" fmla="*/ 9845 w 10221"/>
                <a:gd name="T1" fmla="*/ 5111 h 10222"/>
                <a:gd name="T2" fmla="*/ 9469 w 10221"/>
                <a:gd name="T3" fmla="*/ 5111 h 10222"/>
                <a:gd name="T4" fmla="*/ 9127 w 10221"/>
                <a:gd name="T5" fmla="*/ 6808 h 10222"/>
                <a:gd name="T6" fmla="*/ 7547 w 10221"/>
                <a:gd name="T7" fmla="*/ 8726 h 10222"/>
                <a:gd name="T8" fmla="*/ 6407 w 10221"/>
                <a:gd name="T9" fmla="*/ 9274 h 10222"/>
                <a:gd name="T10" fmla="*/ 5111 w 10221"/>
                <a:gd name="T11" fmla="*/ 9470 h 10222"/>
                <a:gd name="T12" fmla="*/ 3414 w 10221"/>
                <a:gd name="T13" fmla="*/ 9128 h 10222"/>
                <a:gd name="T14" fmla="*/ 1496 w 10221"/>
                <a:gd name="T15" fmla="*/ 7548 h 10222"/>
                <a:gd name="T16" fmla="*/ 948 w 10221"/>
                <a:gd name="T17" fmla="*/ 6407 h 10222"/>
                <a:gd name="T18" fmla="*/ 752 w 10221"/>
                <a:gd name="T19" fmla="*/ 5111 h 10222"/>
                <a:gd name="T20" fmla="*/ 1094 w 10221"/>
                <a:gd name="T21" fmla="*/ 3415 h 10222"/>
                <a:gd name="T22" fmla="*/ 2674 w 10221"/>
                <a:gd name="T23" fmla="*/ 1496 h 10222"/>
                <a:gd name="T24" fmla="*/ 3814 w 10221"/>
                <a:gd name="T25" fmla="*/ 948 h 10222"/>
                <a:gd name="T26" fmla="*/ 5111 w 10221"/>
                <a:gd name="T27" fmla="*/ 752 h 10222"/>
                <a:gd name="T28" fmla="*/ 6807 w 10221"/>
                <a:gd name="T29" fmla="*/ 1095 h 10222"/>
                <a:gd name="T30" fmla="*/ 8725 w 10221"/>
                <a:gd name="T31" fmla="*/ 2674 h 10222"/>
                <a:gd name="T32" fmla="*/ 9273 w 10221"/>
                <a:gd name="T33" fmla="*/ 3815 h 10222"/>
                <a:gd name="T34" fmla="*/ 9469 w 10221"/>
                <a:gd name="T35" fmla="*/ 5111 h 10222"/>
                <a:gd name="T36" fmla="*/ 9845 w 10221"/>
                <a:gd name="T37" fmla="*/ 5111 h 10222"/>
                <a:gd name="T38" fmla="*/ 10221 w 10221"/>
                <a:gd name="T39" fmla="*/ 5111 h 10222"/>
                <a:gd name="T40" fmla="*/ 9820 w 10221"/>
                <a:gd name="T41" fmla="*/ 3122 h 10222"/>
                <a:gd name="T42" fmla="*/ 7968 w 10221"/>
                <a:gd name="T43" fmla="*/ 873 h 10222"/>
                <a:gd name="T44" fmla="*/ 6630 w 10221"/>
                <a:gd name="T45" fmla="*/ 230 h 10222"/>
                <a:gd name="T46" fmla="*/ 5111 w 10221"/>
                <a:gd name="T47" fmla="*/ 0 h 10222"/>
                <a:gd name="T48" fmla="*/ 3121 w 10221"/>
                <a:gd name="T49" fmla="*/ 402 h 10222"/>
                <a:gd name="T50" fmla="*/ 873 w 10221"/>
                <a:gd name="T51" fmla="*/ 2253 h 10222"/>
                <a:gd name="T52" fmla="*/ 230 w 10221"/>
                <a:gd name="T53" fmla="*/ 3591 h 10222"/>
                <a:gd name="T54" fmla="*/ 0 w 10221"/>
                <a:gd name="T55" fmla="*/ 5111 h 10222"/>
                <a:gd name="T56" fmla="*/ 402 w 10221"/>
                <a:gd name="T57" fmla="*/ 7101 h 10222"/>
                <a:gd name="T58" fmla="*/ 2253 w 10221"/>
                <a:gd name="T59" fmla="*/ 9349 h 10222"/>
                <a:gd name="T60" fmla="*/ 3591 w 10221"/>
                <a:gd name="T61" fmla="*/ 9992 h 10222"/>
                <a:gd name="T62" fmla="*/ 5111 w 10221"/>
                <a:gd name="T63" fmla="*/ 10222 h 10222"/>
                <a:gd name="T64" fmla="*/ 7100 w 10221"/>
                <a:gd name="T65" fmla="*/ 9820 h 10222"/>
                <a:gd name="T66" fmla="*/ 9348 w 10221"/>
                <a:gd name="T67" fmla="*/ 7969 h 10222"/>
                <a:gd name="T68" fmla="*/ 9991 w 10221"/>
                <a:gd name="T69" fmla="*/ 6631 h 10222"/>
                <a:gd name="T70" fmla="*/ 10221 w 10221"/>
                <a:gd name="T71" fmla="*/ 5111 h 10222"/>
                <a:gd name="T72" fmla="*/ 9845 w 10221"/>
                <a:gd name="T73" fmla="*/ 5111 h 10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21" h="10222">
                  <a:moveTo>
                    <a:pt x="9845" y="5111"/>
                  </a:moveTo>
                  <a:lnTo>
                    <a:pt x="9469" y="5111"/>
                  </a:lnTo>
                  <a:cubicBezTo>
                    <a:pt x="9469" y="5714"/>
                    <a:pt x="9347" y="6286"/>
                    <a:pt x="9127" y="6808"/>
                  </a:cubicBezTo>
                  <a:cubicBezTo>
                    <a:pt x="8796" y="7589"/>
                    <a:pt x="8243" y="8256"/>
                    <a:pt x="7547" y="8726"/>
                  </a:cubicBezTo>
                  <a:cubicBezTo>
                    <a:pt x="7199" y="8961"/>
                    <a:pt x="6816" y="9147"/>
                    <a:pt x="6407" y="9274"/>
                  </a:cubicBezTo>
                  <a:cubicBezTo>
                    <a:pt x="5998" y="9401"/>
                    <a:pt x="5563" y="9470"/>
                    <a:pt x="5111" y="9470"/>
                  </a:cubicBezTo>
                  <a:cubicBezTo>
                    <a:pt x="4508" y="9470"/>
                    <a:pt x="3935" y="9348"/>
                    <a:pt x="3414" y="9128"/>
                  </a:cubicBezTo>
                  <a:cubicBezTo>
                    <a:pt x="2632" y="8797"/>
                    <a:pt x="1966" y="8244"/>
                    <a:pt x="1496" y="7548"/>
                  </a:cubicBezTo>
                  <a:cubicBezTo>
                    <a:pt x="1261" y="7200"/>
                    <a:pt x="1075" y="6817"/>
                    <a:pt x="948" y="6407"/>
                  </a:cubicBezTo>
                  <a:cubicBezTo>
                    <a:pt x="820" y="5998"/>
                    <a:pt x="752" y="5563"/>
                    <a:pt x="752" y="5111"/>
                  </a:cubicBezTo>
                  <a:cubicBezTo>
                    <a:pt x="752" y="4508"/>
                    <a:pt x="874" y="3936"/>
                    <a:pt x="1094" y="3415"/>
                  </a:cubicBezTo>
                  <a:cubicBezTo>
                    <a:pt x="1425" y="2633"/>
                    <a:pt x="1978" y="1967"/>
                    <a:pt x="2674" y="1496"/>
                  </a:cubicBezTo>
                  <a:cubicBezTo>
                    <a:pt x="3022" y="1261"/>
                    <a:pt x="3405" y="1075"/>
                    <a:pt x="3814" y="948"/>
                  </a:cubicBezTo>
                  <a:cubicBezTo>
                    <a:pt x="4224" y="821"/>
                    <a:pt x="4658" y="752"/>
                    <a:pt x="5111" y="752"/>
                  </a:cubicBezTo>
                  <a:cubicBezTo>
                    <a:pt x="5714" y="752"/>
                    <a:pt x="6286" y="874"/>
                    <a:pt x="6807" y="1095"/>
                  </a:cubicBezTo>
                  <a:cubicBezTo>
                    <a:pt x="7589" y="1425"/>
                    <a:pt x="8255" y="1978"/>
                    <a:pt x="8725" y="2674"/>
                  </a:cubicBezTo>
                  <a:cubicBezTo>
                    <a:pt x="8960" y="3022"/>
                    <a:pt x="9146" y="3406"/>
                    <a:pt x="9273" y="3815"/>
                  </a:cubicBezTo>
                  <a:cubicBezTo>
                    <a:pt x="9401" y="4224"/>
                    <a:pt x="9469" y="4659"/>
                    <a:pt x="9469" y="5111"/>
                  </a:cubicBezTo>
                  <a:lnTo>
                    <a:pt x="9845" y="5111"/>
                  </a:lnTo>
                  <a:lnTo>
                    <a:pt x="10221" y="5111"/>
                  </a:lnTo>
                  <a:cubicBezTo>
                    <a:pt x="10221" y="4406"/>
                    <a:pt x="10078" y="3733"/>
                    <a:pt x="9820" y="3122"/>
                  </a:cubicBezTo>
                  <a:cubicBezTo>
                    <a:pt x="9431" y="2204"/>
                    <a:pt x="8784" y="1424"/>
                    <a:pt x="7968" y="873"/>
                  </a:cubicBezTo>
                  <a:cubicBezTo>
                    <a:pt x="7561" y="598"/>
                    <a:pt x="7111" y="380"/>
                    <a:pt x="6630" y="230"/>
                  </a:cubicBezTo>
                  <a:cubicBezTo>
                    <a:pt x="6150" y="81"/>
                    <a:pt x="5639" y="0"/>
                    <a:pt x="5111" y="0"/>
                  </a:cubicBezTo>
                  <a:cubicBezTo>
                    <a:pt x="4406" y="0"/>
                    <a:pt x="3733" y="143"/>
                    <a:pt x="3121" y="402"/>
                  </a:cubicBezTo>
                  <a:cubicBezTo>
                    <a:pt x="2204" y="790"/>
                    <a:pt x="1424" y="1438"/>
                    <a:pt x="873" y="2253"/>
                  </a:cubicBezTo>
                  <a:cubicBezTo>
                    <a:pt x="597" y="2661"/>
                    <a:pt x="379" y="3111"/>
                    <a:pt x="230" y="3591"/>
                  </a:cubicBezTo>
                  <a:cubicBezTo>
                    <a:pt x="80" y="4072"/>
                    <a:pt x="0" y="4583"/>
                    <a:pt x="0" y="5111"/>
                  </a:cubicBezTo>
                  <a:cubicBezTo>
                    <a:pt x="0" y="5816"/>
                    <a:pt x="143" y="6489"/>
                    <a:pt x="402" y="7101"/>
                  </a:cubicBezTo>
                  <a:cubicBezTo>
                    <a:pt x="790" y="8018"/>
                    <a:pt x="1437" y="8798"/>
                    <a:pt x="2253" y="9349"/>
                  </a:cubicBezTo>
                  <a:cubicBezTo>
                    <a:pt x="2661" y="9624"/>
                    <a:pt x="3111" y="9843"/>
                    <a:pt x="3591" y="9992"/>
                  </a:cubicBezTo>
                  <a:cubicBezTo>
                    <a:pt x="4071" y="10141"/>
                    <a:pt x="4582" y="10222"/>
                    <a:pt x="5111" y="10222"/>
                  </a:cubicBezTo>
                  <a:cubicBezTo>
                    <a:pt x="5815" y="10222"/>
                    <a:pt x="6488" y="10079"/>
                    <a:pt x="7100" y="9820"/>
                  </a:cubicBezTo>
                  <a:cubicBezTo>
                    <a:pt x="8018" y="9432"/>
                    <a:pt x="8797" y="8784"/>
                    <a:pt x="9348" y="7969"/>
                  </a:cubicBezTo>
                  <a:cubicBezTo>
                    <a:pt x="9624" y="7561"/>
                    <a:pt x="9842" y="7111"/>
                    <a:pt x="9991" y="6631"/>
                  </a:cubicBezTo>
                  <a:cubicBezTo>
                    <a:pt x="10141" y="6150"/>
                    <a:pt x="10221" y="5639"/>
                    <a:pt x="10221" y="5111"/>
                  </a:cubicBezTo>
                  <a:lnTo>
                    <a:pt x="9845" y="5111"/>
                  </a:lnTo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4" name="Freeform 69">
            <a:extLst>
              <a:ext uri="{FF2B5EF4-FFF2-40B4-BE49-F238E27FC236}">
                <a16:creationId xmlns:a16="http://schemas.microsoft.com/office/drawing/2014/main" id="{754B1CF3-D8E9-3946-A599-C33119CA8B49}"/>
              </a:ext>
            </a:extLst>
          </p:cNvPr>
          <p:cNvSpPr>
            <a:spLocks/>
          </p:cNvSpPr>
          <p:nvPr/>
        </p:nvSpPr>
        <p:spPr bwMode="auto">
          <a:xfrm flipH="1">
            <a:off x="8664088" y="4103529"/>
            <a:ext cx="539711" cy="540177"/>
          </a:xfrm>
          <a:custGeom>
            <a:avLst/>
            <a:gdLst>
              <a:gd name="T0" fmla="*/ 1365 w 7558"/>
              <a:gd name="T1" fmla="*/ 3561 h 7558"/>
              <a:gd name="T2" fmla="*/ 954 w 7558"/>
              <a:gd name="T3" fmla="*/ 3181 h 7558"/>
              <a:gd name="T4" fmla="*/ 1112 w 7558"/>
              <a:gd name="T5" fmla="*/ 3016 h 7558"/>
              <a:gd name="T6" fmla="*/ 812 w 7558"/>
              <a:gd name="T7" fmla="*/ 2162 h 7558"/>
              <a:gd name="T8" fmla="*/ 821 w 7558"/>
              <a:gd name="T9" fmla="*/ 1755 h 7558"/>
              <a:gd name="T10" fmla="*/ 2014 w 7558"/>
              <a:gd name="T11" fmla="*/ 2118 h 7558"/>
              <a:gd name="T12" fmla="*/ 1659 w 7558"/>
              <a:gd name="T13" fmla="*/ 1659 h 7558"/>
              <a:gd name="T14" fmla="*/ 2118 w 7558"/>
              <a:gd name="T15" fmla="*/ 2014 h 7558"/>
              <a:gd name="T16" fmla="*/ 1755 w 7558"/>
              <a:gd name="T17" fmla="*/ 821 h 7558"/>
              <a:gd name="T18" fmla="*/ 2162 w 7558"/>
              <a:gd name="T19" fmla="*/ 812 h 7558"/>
              <a:gd name="T20" fmla="*/ 3016 w 7558"/>
              <a:gd name="T21" fmla="*/ 1112 h 7558"/>
              <a:gd name="T22" fmla="*/ 3181 w 7558"/>
              <a:gd name="T23" fmla="*/ 954 h 7558"/>
              <a:gd name="T24" fmla="*/ 3562 w 7558"/>
              <a:gd name="T25" fmla="*/ 1365 h 7558"/>
              <a:gd name="T26" fmla="*/ 3779 w 7558"/>
              <a:gd name="T27" fmla="*/ 0 h 7558"/>
              <a:gd name="T28" fmla="*/ 3996 w 7558"/>
              <a:gd name="T29" fmla="*/ 1365 h 7558"/>
              <a:gd name="T30" fmla="*/ 4377 w 7558"/>
              <a:gd name="T31" fmla="*/ 954 h 7558"/>
              <a:gd name="T32" fmla="*/ 4542 w 7558"/>
              <a:gd name="T33" fmla="*/ 1112 h 7558"/>
              <a:gd name="T34" fmla="*/ 5396 w 7558"/>
              <a:gd name="T35" fmla="*/ 812 h 7558"/>
              <a:gd name="T36" fmla="*/ 5803 w 7558"/>
              <a:gd name="T37" fmla="*/ 821 h 7558"/>
              <a:gd name="T38" fmla="*/ 5440 w 7558"/>
              <a:gd name="T39" fmla="*/ 2014 h 7558"/>
              <a:gd name="T40" fmla="*/ 5899 w 7558"/>
              <a:gd name="T41" fmla="*/ 1659 h 7558"/>
              <a:gd name="T42" fmla="*/ 5544 w 7558"/>
              <a:gd name="T43" fmla="*/ 2118 h 7558"/>
              <a:gd name="T44" fmla="*/ 6737 w 7558"/>
              <a:gd name="T45" fmla="*/ 1755 h 7558"/>
              <a:gd name="T46" fmla="*/ 6746 w 7558"/>
              <a:gd name="T47" fmla="*/ 2162 h 7558"/>
              <a:gd name="T48" fmla="*/ 6446 w 7558"/>
              <a:gd name="T49" fmla="*/ 3016 h 7558"/>
              <a:gd name="T50" fmla="*/ 6604 w 7558"/>
              <a:gd name="T51" fmla="*/ 3181 h 7558"/>
              <a:gd name="T52" fmla="*/ 6193 w 7558"/>
              <a:gd name="T53" fmla="*/ 3561 h 7558"/>
              <a:gd name="T54" fmla="*/ 7558 w 7558"/>
              <a:gd name="T55" fmla="*/ 3779 h 7558"/>
              <a:gd name="T56" fmla="*/ 6193 w 7558"/>
              <a:gd name="T57" fmla="*/ 3996 h 7558"/>
              <a:gd name="T58" fmla="*/ 6604 w 7558"/>
              <a:gd name="T59" fmla="*/ 4377 h 7558"/>
              <a:gd name="T60" fmla="*/ 6446 w 7558"/>
              <a:gd name="T61" fmla="*/ 4542 h 7558"/>
              <a:gd name="T62" fmla="*/ 6746 w 7558"/>
              <a:gd name="T63" fmla="*/ 5396 h 7558"/>
              <a:gd name="T64" fmla="*/ 6737 w 7558"/>
              <a:gd name="T65" fmla="*/ 5803 h 7558"/>
              <a:gd name="T66" fmla="*/ 5544 w 7558"/>
              <a:gd name="T67" fmla="*/ 5440 h 7558"/>
              <a:gd name="T68" fmla="*/ 5899 w 7558"/>
              <a:gd name="T69" fmla="*/ 5899 h 7558"/>
              <a:gd name="T70" fmla="*/ 5440 w 7558"/>
              <a:gd name="T71" fmla="*/ 5544 h 7558"/>
              <a:gd name="T72" fmla="*/ 5803 w 7558"/>
              <a:gd name="T73" fmla="*/ 6737 h 7558"/>
              <a:gd name="T74" fmla="*/ 5396 w 7558"/>
              <a:gd name="T75" fmla="*/ 6746 h 7558"/>
              <a:gd name="T76" fmla="*/ 4542 w 7558"/>
              <a:gd name="T77" fmla="*/ 6446 h 7558"/>
              <a:gd name="T78" fmla="*/ 4377 w 7558"/>
              <a:gd name="T79" fmla="*/ 6603 h 7558"/>
              <a:gd name="T80" fmla="*/ 3996 w 7558"/>
              <a:gd name="T81" fmla="*/ 6193 h 7558"/>
              <a:gd name="T82" fmla="*/ 3779 w 7558"/>
              <a:gd name="T83" fmla="*/ 7558 h 7558"/>
              <a:gd name="T84" fmla="*/ 3562 w 7558"/>
              <a:gd name="T85" fmla="*/ 6193 h 7558"/>
              <a:gd name="T86" fmla="*/ 3181 w 7558"/>
              <a:gd name="T87" fmla="*/ 6603 h 7558"/>
              <a:gd name="T88" fmla="*/ 3016 w 7558"/>
              <a:gd name="T89" fmla="*/ 6446 h 7558"/>
              <a:gd name="T90" fmla="*/ 2162 w 7558"/>
              <a:gd name="T91" fmla="*/ 6746 h 7558"/>
              <a:gd name="T92" fmla="*/ 1755 w 7558"/>
              <a:gd name="T93" fmla="*/ 6737 h 7558"/>
              <a:gd name="T94" fmla="*/ 2118 w 7558"/>
              <a:gd name="T95" fmla="*/ 5544 h 7558"/>
              <a:gd name="T96" fmla="*/ 1659 w 7558"/>
              <a:gd name="T97" fmla="*/ 5899 h 7558"/>
              <a:gd name="T98" fmla="*/ 2014 w 7558"/>
              <a:gd name="T99" fmla="*/ 5440 h 7558"/>
              <a:gd name="T100" fmla="*/ 821 w 7558"/>
              <a:gd name="T101" fmla="*/ 5803 h 7558"/>
              <a:gd name="T102" fmla="*/ 812 w 7558"/>
              <a:gd name="T103" fmla="*/ 5396 h 7558"/>
              <a:gd name="T104" fmla="*/ 1112 w 7558"/>
              <a:gd name="T105" fmla="*/ 4542 h 7558"/>
              <a:gd name="T106" fmla="*/ 954 w 7558"/>
              <a:gd name="T107" fmla="*/ 4377 h 7558"/>
              <a:gd name="T108" fmla="*/ 1365 w 7558"/>
              <a:gd name="T109" fmla="*/ 3996 h 7558"/>
              <a:gd name="T110" fmla="*/ 0 w 7558"/>
              <a:gd name="T111" fmla="*/ 3779 h 7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558" h="7558">
                <a:moveTo>
                  <a:pt x="205" y="3505"/>
                </a:moveTo>
                <a:cubicBezTo>
                  <a:pt x="297" y="3505"/>
                  <a:pt x="374" y="3585"/>
                  <a:pt x="401" y="3696"/>
                </a:cubicBezTo>
                <a:cubicBezTo>
                  <a:pt x="727" y="3706"/>
                  <a:pt x="1054" y="3661"/>
                  <a:pt x="1365" y="3561"/>
                </a:cubicBezTo>
                <a:cubicBezTo>
                  <a:pt x="1375" y="3446"/>
                  <a:pt x="1394" y="3333"/>
                  <a:pt x="1419" y="3223"/>
                </a:cubicBezTo>
                <a:cubicBezTo>
                  <a:pt x="1314" y="3172"/>
                  <a:pt x="1203" y="3133"/>
                  <a:pt x="1088" y="3106"/>
                </a:cubicBezTo>
                <a:cubicBezTo>
                  <a:pt x="1058" y="3162"/>
                  <a:pt x="1004" y="3194"/>
                  <a:pt x="954" y="3181"/>
                </a:cubicBezTo>
                <a:cubicBezTo>
                  <a:pt x="893" y="3164"/>
                  <a:pt x="861" y="3085"/>
                  <a:pt x="883" y="3003"/>
                </a:cubicBezTo>
                <a:cubicBezTo>
                  <a:pt x="905" y="2921"/>
                  <a:pt x="972" y="2868"/>
                  <a:pt x="1034" y="2884"/>
                </a:cubicBezTo>
                <a:cubicBezTo>
                  <a:pt x="1084" y="2898"/>
                  <a:pt x="1114" y="2952"/>
                  <a:pt x="1112" y="3016"/>
                </a:cubicBezTo>
                <a:cubicBezTo>
                  <a:pt x="1225" y="3050"/>
                  <a:pt x="1341" y="3072"/>
                  <a:pt x="1457" y="3080"/>
                </a:cubicBezTo>
                <a:cubicBezTo>
                  <a:pt x="1491" y="2970"/>
                  <a:pt x="1531" y="2863"/>
                  <a:pt x="1579" y="2760"/>
                </a:cubicBezTo>
                <a:cubicBezTo>
                  <a:pt x="1360" y="2518"/>
                  <a:pt x="1100" y="2316"/>
                  <a:pt x="812" y="2162"/>
                </a:cubicBezTo>
                <a:cubicBezTo>
                  <a:pt x="734" y="2244"/>
                  <a:pt x="626" y="2275"/>
                  <a:pt x="547" y="2229"/>
                </a:cubicBezTo>
                <a:cubicBezTo>
                  <a:pt x="449" y="2172"/>
                  <a:pt x="430" y="2020"/>
                  <a:pt x="506" y="1889"/>
                </a:cubicBezTo>
                <a:cubicBezTo>
                  <a:pt x="582" y="1758"/>
                  <a:pt x="723" y="1698"/>
                  <a:pt x="821" y="1755"/>
                </a:cubicBezTo>
                <a:cubicBezTo>
                  <a:pt x="900" y="1801"/>
                  <a:pt x="927" y="1909"/>
                  <a:pt x="895" y="2018"/>
                </a:cubicBezTo>
                <a:cubicBezTo>
                  <a:pt x="1172" y="2190"/>
                  <a:pt x="1478" y="2314"/>
                  <a:pt x="1797" y="2383"/>
                </a:cubicBezTo>
                <a:cubicBezTo>
                  <a:pt x="1863" y="2290"/>
                  <a:pt x="1936" y="2201"/>
                  <a:pt x="2014" y="2118"/>
                </a:cubicBezTo>
                <a:cubicBezTo>
                  <a:pt x="1948" y="2021"/>
                  <a:pt x="1871" y="1931"/>
                  <a:pt x="1785" y="1851"/>
                </a:cubicBezTo>
                <a:cubicBezTo>
                  <a:pt x="1731" y="1884"/>
                  <a:pt x="1668" y="1885"/>
                  <a:pt x="1632" y="1849"/>
                </a:cubicBezTo>
                <a:cubicBezTo>
                  <a:pt x="1587" y="1804"/>
                  <a:pt x="1599" y="1719"/>
                  <a:pt x="1659" y="1659"/>
                </a:cubicBezTo>
                <a:cubicBezTo>
                  <a:pt x="1719" y="1599"/>
                  <a:pt x="1804" y="1587"/>
                  <a:pt x="1849" y="1632"/>
                </a:cubicBezTo>
                <a:cubicBezTo>
                  <a:pt x="1885" y="1668"/>
                  <a:pt x="1884" y="1730"/>
                  <a:pt x="1851" y="1785"/>
                </a:cubicBezTo>
                <a:cubicBezTo>
                  <a:pt x="1931" y="1871"/>
                  <a:pt x="2021" y="1947"/>
                  <a:pt x="2118" y="2014"/>
                </a:cubicBezTo>
                <a:cubicBezTo>
                  <a:pt x="2201" y="1935"/>
                  <a:pt x="2290" y="1863"/>
                  <a:pt x="2384" y="1797"/>
                </a:cubicBezTo>
                <a:cubicBezTo>
                  <a:pt x="2314" y="1477"/>
                  <a:pt x="2191" y="1172"/>
                  <a:pt x="2018" y="895"/>
                </a:cubicBezTo>
                <a:cubicBezTo>
                  <a:pt x="1909" y="927"/>
                  <a:pt x="1801" y="900"/>
                  <a:pt x="1755" y="821"/>
                </a:cubicBezTo>
                <a:cubicBezTo>
                  <a:pt x="1698" y="722"/>
                  <a:pt x="1758" y="581"/>
                  <a:pt x="1889" y="506"/>
                </a:cubicBezTo>
                <a:cubicBezTo>
                  <a:pt x="2020" y="430"/>
                  <a:pt x="2172" y="448"/>
                  <a:pt x="2229" y="547"/>
                </a:cubicBezTo>
                <a:cubicBezTo>
                  <a:pt x="2275" y="626"/>
                  <a:pt x="2244" y="734"/>
                  <a:pt x="2162" y="812"/>
                </a:cubicBezTo>
                <a:cubicBezTo>
                  <a:pt x="2316" y="1100"/>
                  <a:pt x="2518" y="1359"/>
                  <a:pt x="2760" y="1579"/>
                </a:cubicBezTo>
                <a:cubicBezTo>
                  <a:pt x="2863" y="1531"/>
                  <a:pt x="2970" y="1490"/>
                  <a:pt x="3081" y="1457"/>
                </a:cubicBezTo>
                <a:cubicBezTo>
                  <a:pt x="3072" y="1340"/>
                  <a:pt x="3050" y="1225"/>
                  <a:pt x="3016" y="1112"/>
                </a:cubicBezTo>
                <a:cubicBezTo>
                  <a:pt x="2953" y="1114"/>
                  <a:pt x="2898" y="1083"/>
                  <a:pt x="2884" y="1034"/>
                </a:cubicBezTo>
                <a:cubicBezTo>
                  <a:pt x="2868" y="972"/>
                  <a:pt x="2921" y="905"/>
                  <a:pt x="3003" y="883"/>
                </a:cubicBezTo>
                <a:cubicBezTo>
                  <a:pt x="3085" y="861"/>
                  <a:pt x="3165" y="893"/>
                  <a:pt x="3181" y="954"/>
                </a:cubicBezTo>
                <a:cubicBezTo>
                  <a:pt x="3194" y="1004"/>
                  <a:pt x="3162" y="1058"/>
                  <a:pt x="3106" y="1088"/>
                </a:cubicBezTo>
                <a:cubicBezTo>
                  <a:pt x="3133" y="1202"/>
                  <a:pt x="3172" y="1314"/>
                  <a:pt x="3223" y="1419"/>
                </a:cubicBezTo>
                <a:cubicBezTo>
                  <a:pt x="3333" y="1393"/>
                  <a:pt x="3446" y="1375"/>
                  <a:pt x="3562" y="1365"/>
                </a:cubicBezTo>
                <a:cubicBezTo>
                  <a:pt x="3661" y="1053"/>
                  <a:pt x="3707" y="727"/>
                  <a:pt x="3696" y="401"/>
                </a:cubicBezTo>
                <a:cubicBezTo>
                  <a:pt x="3585" y="374"/>
                  <a:pt x="3505" y="297"/>
                  <a:pt x="3505" y="205"/>
                </a:cubicBezTo>
                <a:cubicBezTo>
                  <a:pt x="3505" y="91"/>
                  <a:pt x="3628" y="0"/>
                  <a:pt x="3779" y="0"/>
                </a:cubicBezTo>
                <a:cubicBezTo>
                  <a:pt x="3930" y="0"/>
                  <a:pt x="4053" y="91"/>
                  <a:pt x="4053" y="205"/>
                </a:cubicBezTo>
                <a:cubicBezTo>
                  <a:pt x="4053" y="297"/>
                  <a:pt x="3973" y="374"/>
                  <a:pt x="3862" y="401"/>
                </a:cubicBezTo>
                <a:cubicBezTo>
                  <a:pt x="3851" y="727"/>
                  <a:pt x="3897" y="1053"/>
                  <a:pt x="3996" y="1365"/>
                </a:cubicBezTo>
                <a:cubicBezTo>
                  <a:pt x="4112" y="1375"/>
                  <a:pt x="4225" y="1393"/>
                  <a:pt x="4335" y="1419"/>
                </a:cubicBezTo>
                <a:cubicBezTo>
                  <a:pt x="4386" y="1314"/>
                  <a:pt x="4425" y="1202"/>
                  <a:pt x="4452" y="1088"/>
                </a:cubicBezTo>
                <a:cubicBezTo>
                  <a:pt x="4396" y="1058"/>
                  <a:pt x="4364" y="1004"/>
                  <a:pt x="4377" y="954"/>
                </a:cubicBezTo>
                <a:cubicBezTo>
                  <a:pt x="4393" y="893"/>
                  <a:pt x="4473" y="861"/>
                  <a:pt x="4555" y="883"/>
                </a:cubicBezTo>
                <a:cubicBezTo>
                  <a:pt x="4637" y="905"/>
                  <a:pt x="4690" y="972"/>
                  <a:pt x="4674" y="1034"/>
                </a:cubicBezTo>
                <a:cubicBezTo>
                  <a:pt x="4660" y="1083"/>
                  <a:pt x="4606" y="1114"/>
                  <a:pt x="4542" y="1112"/>
                </a:cubicBezTo>
                <a:cubicBezTo>
                  <a:pt x="4508" y="1225"/>
                  <a:pt x="4486" y="1340"/>
                  <a:pt x="4477" y="1457"/>
                </a:cubicBezTo>
                <a:cubicBezTo>
                  <a:pt x="4588" y="1490"/>
                  <a:pt x="4695" y="1531"/>
                  <a:pt x="4798" y="1579"/>
                </a:cubicBezTo>
                <a:cubicBezTo>
                  <a:pt x="5040" y="1359"/>
                  <a:pt x="5242" y="1100"/>
                  <a:pt x="5396" y="812"/>
                </a:cubicBezTo>
                <a:cubicBezTo>
                  <a:pt x="5314" y="734"/>
                  <a:pt x="5283" y="626"/>
                  <a:pt x="5329" y="547"/>
                </a:cubicBezTo>
                <a:cubicBezTo>
                  <a:pt x="5386" y="448"/>
                  <a:pt x="5538" y="430"/>
                  <a:pt x="5669" y="506"/>
                </a:cubicBezTo>
                <a:cubicBezTo>
                  <a:pt x="5800" y="581"/>
                  <a:pt x="5860" y="722"/>
                  <a:pt x="5803" y="821"/>
                </a:cubicBezTo>
                <a:cubicBezTo>
                  <a:pt x="5757" y="900"/>
                  <a:pt x="5649" y="927"/>
                  <a:pt x="5540" y="895"/>
                </a:cubicBezTo>
                <a:cubicBezTo>
                  <a:pt x="5368" y="1172"/>
                  <a:pt x="5244" y="1477"/>
                  <a:pt x="5174" y="1797"/>
                </a:cubicBezTo>
                <a:cubicBezTo>
                  <a:pt x="5268" y="1863"/>
                  <a:pt x="5357" y="1935"/>
                  <a:pt x="5440" y="2014"/>
                </a:cubicBezTo>
                <a:cubicBezTo>
                  <a:pt x="5537" y="1947"/>
                  <a:pt x="5627" y="1871"/>
                  <a:pt x="5707" y="1785"/>
                </a:cubicBezTo>
                <a:cubicBezTo>
                  <a:pt x="5674" y="1730"/>
                  <a:pt x="5673" y="1668"/>
                  <a:pt x="5709" y="1632"/>
                </a:cubicBezTo>
                <a:cubicBezTo>
                  <a:pt x="5754" y="1587"/>
                  <a:pt x="5839" y="1599"/>
                  <a:pt x="5899" y="1659"/>
                </a:cubicBezTo>
                <a:cubicBezTo>
                  <a:pt x="5959" y="1719"/>
                  <a:pt x="5971" y="1804"/>
                  <a:pt x="5926" y="1849"/>
                </a:cubicBezTo>
                <a:cubicBezTo>
                  <a:pt x="5890" y="1885"/>
                  <a:pt x="5827" y="1884"/>
                  <a:pt x="5773" y="1851"/>
                </a:cubicBezTo>
                <a:cubicBezTo>
                  <a:pt x="5687" y="1931"/>
                  <a:pt x="5610" y="2021"/>
                  <a:pt x="5544" y="2118"/>
                </a:cubicBezTo>
                <a:cubicBezTo>
                  <a:pt x="5623" y="2201"/>
                  <a:pt x="5695" y="2290"/>
                  <a:pt x="5761" y="2383"/>
                </a:cubicBezTo>
                <a:cubicBezTo>
                  <a:pt x="6080" y="2314"/>
                  <a:pt x="6386" y="2190"/>
                  <a:pt x="6663" y="2018"/>
                </a:cubicBezTo>
                <a:cubicBezTo>
                  <a:pt x="6631" y="1909"/>
                  <a:pt x="6658" y="1801"/>
                  <a:pt x="6737" y="1755"/>
                </a:cubicBezTo>
                <a:cubicBezTo>
                  <a:pt x="6835" y="1698"/>
                  <a:pt x="6976" y="1758"/>
                  <a:pt x="7052" y="1889"/>
                </a:cubicBezTo>
                <a:cubicBezTo>
                  <a:pt x="7128" y="2020"/>
                  <a:pt x="7109" y="2172"/>
                  <a:pt x="7011" y="2229"/>
                </a:cubicBezTo>
                <a:cubicBezTo>
                  <a:pt x="6932" y="2275"/>
                  <a:pt x="6824" y="2244"/>
                  <a:pt x="6746" y="2162"/>
                </a:cubicBezTo>
                <a:cubicBezTo>
                  <a:pt x="6458" y="2316"/>
                  <a:pt x="6199" y="2518"/>
                  <a:pt x="5979" y="2760"/>
                </a:cubicBezTo>
                <a:cubicBezTo>
                  <a:pt x="6027" y="2863"/>
                  <a:pt x="6067" y="2970"/>
                  <a:pt x="6101" y="3080"/>
                </a:cubicBezTo>
                <a:cubicBezTo>
                  <a:pt x="6218" y="3072"/>
                  <a:pt x="6333" y="3050"/>
                  <a:pt x="6446" y="3016"/>
                </a:cubicBezTo>
                <a:cubicBezTo>
                  <a:pt x="6444" y="2952"/>
                  <a:pt x="6474" y="2898"/>
                  <a:pt x="6524" y="2884"/>
                </a:cubicBezTo>
                <a:cubicBezTo>
                  <a:pt x="6586" y="2868"/>
                  <a:pt x="6653" y="2921"/>
                  <a:pt x="6675" y="3003"/>
                </a:cubicBezTo>
                <a:cubicBezTo>
                  <a:pt x="6697" y="3085"/>
                  <a:pt x="6665" y="3164"/>
                  <a:pt x="6604" y="3181"/>
                </a:cubicBezTo>
                <a:cubicBezTo>
                  <a:pt x="6554" y="3194"/>
                  <a:pt x="6500" y="3162"/>
                  <a:pt x="6470" y="3106"/>
                </a:cubicBezTo>
                <a:cubicBezTo>
                  <a:pt x="6355" y="3133"/>
                  <a:pt x="6244" y="3172"/>
                  <a:pt x="6139" y="3223"/>
                </a:cubicBezTo>
                <a:cubicBezTo>
                  <a:pt x="6164" y="3333"/>
                  <a:pt x="6183" y="3446"/>
                  <a:pt x="6193" y="3561"/>
                </a:cubicBezTo>
                <a:cubicBezTo>
                  <a:pt x="6505" y="3661"/>
                  <a:pt x="6831" y="3706"/>
                  <a:pt x="7157" y="3696"/>
                </a:cubicBezTo>
                <a:cubicBezTo>
                  <a:pt x="7184" y="3585"/>
                  <a:pt x="7261" y="3505"/>
                  <a:pt x="7353" y="3505"/>
                </a:cubicBezTo>
                <a:cubicBezTo>
                  <a:pt x="7466" y="3505"/>
                  <a:pt x="7558" y="3628"/>
                  <a:pt x="7558" y="3779"/>
                </a:cubicBezTo>
                <a:cubicBezTo>
                  <a:pt x="7558" y="3930"/>
                  <a:pt x="7466" y="4053"/>
                  <a:pt x="7353" y="4053"/>
                </a:cubicBezTo>
                <a:cubicBezTo>
                  <a:pt x="7261" y="4053"/>
                  <a:pt x="7184" y="3972"/>
                  <a:pt x="7157" y="3862"/>
                </a:cubicBezTo>
                <a:cubicBezTo>
                  <a:pt x="6831" y="3851"/>
                  <a:pt x="6505" y="3897"/>
                  <a:pt x="6193" y="3996"/>
                </a:cubicBezTo>
                <a:cubicBezTo>
                  <a:pt x="6183" y="4112"/>
                  <a:pt x="6164" y="4225"/>
                  <a:pt x="6139" y="4335"/>
                </a:cubicBezTo>
                <a:cubicBezTo>
                  <a:pt x="6244" y="4386"/>
                  <a:pt x="6355" y="4425"/>
                  <a:pt x="6470" y="4452"/>
                </a:cubicBezTo>
                <a:cubicBezTo>
                  <a:pt x="6500" y="4396"/>
                  <a:pt x="6554" y="4363"/>
                  <a:pt x="6604" y="4377"/>
                </a:cubicBezTo>
                <a:cubicBezTo>
                  <a:pt x="6665" y="4393"/>
                  <a:pt x="6697" y="4473"/>
                  <a:pt x="6675" y="4555"/>
                </a:cubicBezTo>
                <a:cubicBezTo>
                  <a:pt x="6653" y="4637"/>
                  <a:pt x="6586" y="4690"/>
                  <a:pt x="6524" y="4673"/>
                </a:cubicBezTo>
                <a:cubicBezTo>
                  <a:pt x="6474" y="4660"/>
                  <a:pt x="6444" y="4605"/>
                  <a:pt x="6446" y="4542"/>
                </a:cubicBezTo>
                <a:cubicBezTo>
                  <a:pt x="6333" y="4507"/>
                  <a:pt x="6218" y="4486"/>
                  <a:pt x="6101" y="4477"/>
                </a:cubicBezTo>
                <a:cubicBezTo>
                  <a:pt x="6067" y="4588"/>
                  <a:pt x="6027" y="4695"/>
                  <a:pt x="5979" y="4798"/>
                </a:cubicBezTo>
                <a:cubicBezTo>
                  <a:pt x="6199" y="5040"/>
                  <a:pt x="6458" y="5242"/>
                  <a:pt x="6746" y="5396"/>
                </a:cubicBezTo>
                <a:cubicBezTo>
                  <a:pt x="6824" y="5313"/>
                  <a:pt x="6932" y="5283"/>
                  <a:pt x="7011" y="5329"/>
                </a:cubicBezTo>
                <a:cubicBezTo>
                  <a:pt x="7109" y="5385"/>
                  <a:pt x="7128" y="5538"/>
                  <a:pt x="7052" y="5669"/>
                </a:cubicBezTo>
                <a:cubicBezTo>
                  <a:pt x="6976" y="5800"/>
                  <a:pt x="6835" y="5860"/>
                  <a:pt x="6737" y="5803"/>
                </a:cubicBezTo>
                <a:cubicBezTo>
                  <a:pt x="6658" y="5757"/>
                  <a:pt x="6631" y="5649"/>
                  <a:pt x="6663" y="5540"/>
                </a:cubicBezTo>
                <a:cubicBezTo>
                  <a:pt x="6386" y="5367"/>
                  <a:pt x="6080" y="5244"/>
                  <a:pt x="5761" y="5174"/>
                </a:cubicBezTo>
                <a:cubicBezTo>
                  <a:pt x="5695" y="5268"/>
                  <a:pt x="5623" y="5356"/>
                  <a:pt x="5544" y="5440"/>
                </a:cubicBezTo>
                <a:cubicBezTo>
                  <a:pt x="5610" y="5537"/>
                  <a:pt x="5687" y="5626"/>
                  <a:pt x="5773" y="5707"/>
                </a:cubicBezTo>
                <a:cubicBezTo>
                  <a:pt x="5827" y="5674"/>
                  <a:pt x="5890" y="5673"/>
                  <a:pt x="5926" y="5709"/>
                </a:cubicBezTo>
                <a:cubicBezTo>
                  <a:pt x="5971" y="5754"/>
                  <a:pt x="5959" y="5839"/>
                  <a:pt x="5899" y="5899"/>
                </a:cubicBezTo>
                <a:cubicBezTo>
                  <a:pt x="5839" y="5959"/>
                  <a:pt x="5754" y="5971"/>
                  <a:pt x="5709" y="5926"/>
                </a:cubicBezTo>
                <a:cubicBezTo>
                  <a:pt x="5673" y="5890"/>
                  <a:pt x="5674" y="5827"/>
                  <a:pt x="5707" y="5773"/>
                </a:cubicBezTo>
                <a:cubicBezTo>
                  <a:pt x="5627" y="5687"/>
                  <a:pt x="5537" y="5610"/>
                  <a:pt x="5440" y="5544"/>
                </a:cubicBezTo>
                <a:cubicBezTo>
                  <a:pt x="5357" y="5622"/>
                  <a:pt x="5268" y="5695"/>
                  <a:pt x="5174" y="5761"/>
                </a:cubicBezTo>
                <a:cubicBezTo>
                  <a:pt x="5244" y="6080"/>
                  <a:pt x="5368" y="6385"/>
                  <a:pt x="5540" y="6663"/>
                </a:cubicBezTo>
                <a:cubicBezTo>
                  <a:pt x="5649" y="6630"/>
                  <a:pt x="5757" y="6658"/>
                  <a:pt x="5803" y="6737"/>
                </a:cubicBezTo>
                <a:cubicBezTo>
                  <a:pt x="5860" y="6835"/>
                  <a:pt x="5800" y="6976"/>
                  <a:pt x="5669" y="7052"/>
                </a:cubicBezTo>
                <a:cubicBezTo>
                  <a:pt x="5538" y="7127"/>
                  <a:pt x="5386" y="7109"/>
                  <a:pt x="5329" y="7011"/>
                </a:cubicBezTo>
                <a:cubicBezTo>
                  <a:pt x="5283" y="6931"/>
                  <a:pt x="5314" y="6824"/>
                  <a:pt x="5396" y="6746"/>
                </a:cubicBezTo>
                <a:cubicBezTo>
                  <a:pt x="5242" y="6458"/>
                  <a:pt x="5040" y="6198"/>
                  <a:pt x="4798" y="5979"/>
                </a:cubicBezTo>
                <a:cubicBezTo>
                  <a:pt x="4695" y="6026"/>
                  <a:pt x="4588" y="6067"/>
                  <a:pt x="4477" y="6100"/>
                </a:cubicBezTo>
                <a:cubicBezTo>
                  <a:pt x="4486" y="6217"/>
                  <a:pt x="4508" y="6333"/>
                  <a:pt x="4542" y="6446"/>
                </a:cubicBezTo>
                <a:cubicBezTo>
                  <a:pt x="4606" y="6444"/>
                  <a:pt x="4660" y="6474"/>
                  <a:pt x="4674" y="6524"/>
                </a:cubicBezTo>
                <a:cubicBezTo>
                  <a:pt x="4690" y="6585"/>
                  <a:pt x="4637" y="6653"/>
                  <a:pt x="4555" y="6675"/>
                </a:cubicBezTo>
                <a:cubicBezTo>
                  <a:pt x="4473" y="6697"/>
                  <a:pt x="4393" y="6665"/>
                  <a:pt x="4377" y="6603"/>
                </a:cubicBezTo>
                <a:cubicBezTo>
                  <a:pt x="4364" y="6554"/>
                  <a:pt x="4396" y="6500"/>
                  <a:pt x="4452" y="6470"/>
                </a:cubicBezTo>
                <a:cubicBezTo>
                  <a:pt x="4425" y="6355"/>
                  <a:pt x="4386" y="6244"/>
                  <a:pt x="4335" y="6138"/>
                </a:cubicBezTo>
                <a:cubicBezTo>
                  <a:pt x="4225" y="6164"/>
                  <a:pt x="4112" y="6183"/>
                  <a:pt x="3996" y="6193"/>
                </a:cubicBezTo>
                <a:cubicBezTo>
                  <a:pt x="3897" y="6504"/>
                  <a:pt x="3851" y="6830"/>
                  <a:pt x="3862" y="7157"/>
                </a:cubicBezTo>
                <a:cubicBezTo>
                  <a:pt x="3973" y="7183"/>
                  <a:pt x="4053" y="7261"/>
                  <a:pt x="4053" y="7353"/>
                </a:cubicBezTo>
                <a:cubicBezTo>
                  <a:pt x="4053" y="7466"/>
                  <a:pt x="3930" y="7558"/>
                  <a:pt x="3779" y="7558"/>
                </a:cubicBezTo>
                <a:cubicBezTo>
                  <a:pt x="3628" y="7558"/>
                  <a:pt x="3505" y="7466"/>
                  <a:pt x="3505" y="7353"/>
                </a:cubicBezTo>
                <a:cubicBezTo>
                  <a:pt x="3505" y="7261"/>
                  <a:pt x="3585" y="7183"/>
                  <a:pt x="3696" y="7157"/>
                </a:cubicBezTo>
                <a:cubicBezTo>
                  <a:pt x="3707" y="6830"/>
                  <a:pt x="3661" y="6504"/>
                  <a:pt x="3562" y="6193"/>
                </a:cubicBezTo>
                <a:cubicBezTo>
                  <a:pt x="3446" y="6183"/>
                  <a:pt x="3333" y="6164"/>
                  <a:pt x="3223" y="6138"/>
                </a:cubicBezTo>
                <a:cubicBezTo>
                  <a:pt x="3172" y="6244"/>
                  <a:pt x="3133" y="6355"/>
                  <a:pt x="3106" y="6470"/>
                </a:cubicBezTo>
                <a:cubicBezTo>
                  <a:pt x="3162" y="6500"/>
                  <a:pt x="3194" y="6554"/>
                  <a:pt x="3181" y="6603"/>
                </a:cubicBezTo>
                <a:cubicBezTo>
                  <a:pt x="3165" y="6665"/>
                  <a:pt x="3085" y="6697"/>
                  <a:pt x="3003" y="6675"/>
                </a:cubicBezTo>
                <a:cubicBezTo>
                  <a:pt x="2921" y="6653"/>
                  <a:pt x="2868" y="6585"/>
                  <a:pt x="2884" y="6524"/>
                </a:cubicBezTo>
                <a:cubicBezTo>
                  <a:pt x="2898" y="6474"/>
                  <a:pt x="2953" y="6444"/>
                  <a:pt x="3016" y="6446"/>
                </a:cubicBezTo>
                <a:cubicBezTo>
                  <a:pt x="3050" y="6333"/>
                  <a:pt x="3072" y="6217"/>
                  <a:pt x="3081" y="6100"/>
                </a:cubicBezTo>
                <a:cubicBezTo>
                  <a:pt x="2970" y="6067"/>
                  <a:pt x="2863" y="6026"/>
                  <a:pt x="2760" y="5979"/>
                </a:cubicBezTo>
                <a:cubicBezTo>
                  <a:pt x="2518" y="6198"/>
                  <a:pt x="2316" y="6458"/>
                  <a:pt x="2162" y="6746"/>
                </a:cubicBezTo>
                <a:cubicBezTo>
                  <a:pt x="2244" y="6824"/>
                  <a:pt x="2275" y="6931"/>
                  <a:pt x="2229" y="7011"/>
                </a:cubicBezTo>
                <a:cubicBezTo>
                  <a:pt x="2172" y="7109"/>
                  <a:pt x="2020" y="7127"/>
                  <a:pt x="1889" y="7052"/>
                </a:cubicBezTo>
                <a:cubicBezTo>
                  <a:pt x="1758" y="6976"/>
                  <a:pt x="1698" y="6835"/>
                  <a:pt x="1755" y="6737"/>
                </a:cubicBezTo>
                <a:cubicBezTo>
                  <a:pt x="1801" y="6658"/>
                  <a:pt x="1909" y="6630"/>
                  <a:pt x="2018" y="6663"/>
                </a:cubicBezTo>
                <a:cubicBezTo>
                  <a:pt x="2191" y="6385"/>
                  <a:pt x="2314" y="6080"/>
                  <a:pt x="2384" y="5761"/>
                </a:cubicBezTo>
                <a:cubicBezTo>
                  <a:pt x="2290" y="5695"/>
                  <a:pt x="2201" y="5622"/>
                  <a:pt x="2118" y="5544"/>
                </a:cubicBezTo>
                <a:cubicBezTo>
                  <a:pt x="2021" y="5610"/>
                  <a:pt x="1931" y="5687"/>
                  <a:pt x="1851" y="5773"/>
                </a:cubicBezTo>
                <a:cubicBezTo>
                  <a:pt x="1884" y="5827"/>
                  <a:pt x="1885" y="5890"/>
                  <a:pt x="1849" y="5926"/>
                </a:cubicBezTo>
                <a:cubicBezTo>
                  <a:pt x="1804" y="5971"/>
                  <a:pt x="1719" y="5959"/>
                  <a:pt x="1659" y="5899"/>
                </a:cubicBezTo>
                <a:cubicBezTo>
                  <a:pt x="1599" y="5839"/>
                  <a:pt x="1587" y="5754"/>
                  <a:pt x="1632" y="5709"/>
                </a:cubicBezTo>
                <a:cubicBezTo>
                  <a:pt x="1668" y="5673"/>
                  <a:pt x="1731" y="5674"/>
                  <a:pt x="1785" y="5707"/>
                </a:cubicBezTo>
                <a:cubicBezTo>
                  <a:pt x="1871" y="5626"/>
                  <a:pt x="1948" y="5537"/>
                  <a:pt x="2014" y="5440"/>
                </a:cubicBezTo>
                <a:cubicBezTo>
                  <a:pt x="1936" y="5356"/>
                  <a:pt x="1863" y="5268"/>
                  <a:pt x="1797" y="5174"/>
                </a:cubicBezTo>
                <a:cubicBezTo>
                  <a:pt x="1478" y="5244"/>
                  <a:pt x="1172" y="5367"/>
                  <a:pt x="895" y="5540"/>
                </a:cubicBezTo>
                <a:cubicBezTo>
                  <a:pt x="927" y="5649"/>
                  <a:pt x="900" y="5757"/>
                  <a:pt x="821" y="5803"/>
                </a:cubicBezTo>
                <a:cubicBezTo>
                  <a:pt x="723" y="5860"/>
                  <a:pt x="582" y="5800"/>
                  <a:pt x="506" y="5669"/>
                </a:cubicBezTo>
                <a:cubicBezTo>
                  <a:pt x="430" y="5538"/>
                  <a:pt x="449" y="5385"/>
                  <a:pt x="547" y="5329"/>
                </a:cubicBezTo>
                <a:cubicBezTo>
                  <a:pt x="626" y="5283"/>
                  <a:pt x="734" y="5313"/>
                  <a:pt x="812" y="5396"/>
                </a:cubicBezTo>
                <a:cubicBezTo>
                  <a:pt x="1100" y="5242"/>
                  <a:pt x="1360" y="5040"/>
                  <a:pt x="1579" y="4798"/>
                </a:cubicBezTo>
                <a:cubicBezTo>
                  <a:pt x="1531" y="4695"/>
                  <a:pt x="1491" y="4588"/>
                  <a:pt x="1457" y="4477"/>
                </a:cubicBezTo>
                <a:cubicBezTo>
                  <a:pt x="1341" y="4486"/>
                  <a:pt x="1225" y="4507"/>
                  <a:pt x="1112" y="4542"/>
                </a:cubicBezTo>
                <a:cubicBezTo>
                  <a:pt x="1114" y="4605"/>
                  <a:pt x="1084" y="4660"/>
                  <a:pt x="1034" y="4673"/>
                </a:cubicBezTo>
                <a:cubicBezTo>
                  <a:pt x="972" y="4690"/>
                  <a:pt x="905" y="4637"/>
                  <a:pt x="883" y="4555"/>
                </a:cubicBezTo>
                <a:cubicBezTo>
                  <a:pt x="861" y="4473"/>
                  <a:pt x="893" y="4393"/>
                  <a:pt x="954" y="4377"/>
                </a:cubicBezTo>
                <a:cubicBezTo>
                  <a:pt x="1004" y="4363"/>
                  <a:pt x="1058" y="4396"/>
                  <a:pt x="1088" y="4452"/>
                </a:cubicBezTo>
                <a:cubicBezTo>
                  <a:pt x="1203" y="4425"/>
                  <a:pt x="1314" y="4386"/>
                  <a:pt x="1419" y="4335"/>
                </a:cubicBezTo>
                <a:cubicBezTo>
                  <a:pt x="1394" y="4225"/>
                  <a:pt x="1375" y="4112"/>
                  <a:pt x="1365" y="3996"/>
                </a:cubicBezTo>
                <a:cubicBezTo>
                  <a:pt x="1054" y="3897"/>
                  <a:pt x="727" y="3851"/>
                  <a:pt x="401" y="3862"/>
                </a:cubicBezTo>
                <a:cubicBezTo>
                  <a:pt x="374" y="3972"/>
                  <a:pt x="297" y="4053"/>
                  <a:pt x="205" y="4053"/>
                </a:cubicBezTo>
                <a:cubicBezTo>
                  <a:pt x="92" y="4053"/>
                  <a:pt x="0" y="3930"/>
                  <a:pt x="0" y="3779"/>
                </a:cubicBezTo>
                <a:cubicBezTo>
                  <a:pt x="0" y="3628"/>
                  <a:pt x="92" y="3505"/>
                  <a:pt x="205" y="3505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5" name="Freeform 7">
            <a:extLst>
              <a:ext uri="{FF2B5EF4-FFF2-40B4-BE49-F238E27FC236}">
                <a16:creationId xmlns:a16="http://schemas.microsoft.com/office/drawing/2014/main" id="{29FB96BE-412E-FA4A-8765-ED5C346B574E}"/>
              </a:ext>
            </a:extLst>
          </p:cNvPr>
          <p:cNvSpPr>
            <a:spLocks/>
          </p:cNvSpPr>
          <p:nvPr/>
        </p:nvSpPr>
        <p:spPr bwMode="auto">
          <a:xfrm>
            <a:off x="7617925" y="3275133"/>
            <a:ext cx="826561" cy="82781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8" name="Freeform 7">
            <a:extLst>
              <a:ext uri="{FF2B5EF4-FFF2-40B4-BE49-F238E27FC236}">
                <a16:creationId xmlns:a16="http://schemas.microsoft.com/office/drawing/2014/main" id="{912270E6-9783-5143-8173-4BE06B4845F6}"/>
              </a:ext>
            </a:extLst>
          </p:cNvPr>
          <p:cNvSpPr>
            <a:spLocks/>
          </p:cNvSpPr>
          <p:nvPr/>
        </p:nvSpPr>
        <p:spPr bwMode="auto">
          <a:xfrm>
            <a:off x="9327351" y="5027762"/>
            <a:ext cx="382791" cy="383371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8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FA7D1-8410-6F0D-63E9-D8B5E83F3294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9FFC9-3A3D-72A8-5411-1EB2C2A686AF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B4C70BA8-1E16-E0B4-4ACA-4C88A4C9B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607574"/>
              </p:ext>
            </p:extLst>
          </p:nvPr>
        </p:nvGraphicFramePr>
        <p:xfrm>
          <a:off x="7462089" y="542547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목소리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음성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즉시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AD80E9F-E518-4641-6E3A-EA7B47EDE742}"/>
              </a:ext>
            </a:extLst>
          </p:cNvPr>
          <p:cNvSpPr/>
          <p:nvPr/>
        </p:nvSpPr>
        <p:spPr>
          <a:xfrm>
            <a:off x="5724021" y="5434234"/>
            <a:ext cx="942680" cy="772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63D516-37A8-A7A4-4812-D607DCC89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9" y="1660955"/>
            <a:ext cx="4981540" cy="3521901"/>
          </a:xfrm>
          <a:prstGeom prst="rect">
            <a:avLst/>
          </a:prstGeom>
        </p:spPr>
      </p:pic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6374C36E-1F20-0D2D-A239-38DAFACDF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40143"/>
              </p:ext>
            </p:extLst>
          </p:nvPr>
        </p:nvGraphicFramePr>
        <p:xfrm>
          <a:off x="1289885" y="5429852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4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15~30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725B205-0997-C40A-1EF2-10C32FF2D2B0}"/>
              </a:ext>
            </a:extLst>
          </p:cNvPr>
          <p:cNvSpPr txBox="1"/>
          <p:nvPr/>
        </p:nvSpPr>
        <p:spPr>
          <a:xfrm>
            <a:off x="1528537" y="1108815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기존 코로나 검사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54086-FC88-D763-FA8A-D79A2AB4F1D5}"/>
              </a:ext>
            </a:extLst>
          </p:cNvPr>
          <p:cNvSpPr txBox="1"/>
          <p:nvPr/>
        </p:nvSpPr>
        <p:spPr>
          <a:xfrm>
            <a:off x="7546853" y="1108102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새로운 코로나 검사 방법</a:t>
            </a:r>
          </a:p>
        </p:txBody>
      </p:sp>
      <p:pic>
        <p:nvPicPr>
          <p:cNvPr id="14" name="Picture 8" descr="Rec 버튼 아이콘 벡터 기록 음악 및 비디오 기호 | 프리미엄 벡터">
            <a:extLst>
              <a:ext uri="{FF2B5EF4-FFF2-40B4-BE49-F238E27FC236}">
                <a16:creationId xmlns:a16="http://schemas.microsoft.com/office/drawing/2014/main" id="{5A26E108-5AEE-C121-9C92-963DB367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150" y="3609585"/>
            <a:ext cx="513990" cy="3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기침 - 무료 의료개 아이콘">
            <a:extLst>
              <a:ext uri="{FF2B5EF4-FFF2-40B4-BE49-F238E27FC236}">
                <a16:creationId xmlns:a16="http://schemas.microsoft.com/office/drawing/2014/main" id="{8B0766D4-9980-0F5A-5EBE-AA46B40D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803" y="1963199"/>
            <a:ext cx="2408905" cy="27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음성 녹음 - 무료 과학 기술개 아이콘">
            <a:extLst>
              <a:ext uri="{FF2B5EF4-FFF2-40B4-BE49-F238E27FC236}">
                <a16:creationId xmlns:a16="http://schemas.microsoft.com/office/drawing/2014/main" id="{8043C677-F862-CD4C-993A-9EE4B9586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168" y="3170110"/>
            <a:ext cx="1555954" cy="15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CE956F-647A-E8C1-5271-1CB017F3566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FC1DE9FE-9401-5F42-0A47-EB36F2A10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370436"/>
              </p:ext>
            </p:extLst>
          </p:nvPr>
        </p:nvGraphicFramePr>
        <p:xfrm>
          <a:off x="7462089" y="5421088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목소리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음성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즉시 결과 도출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3A36A1A-9A8E-881C-9A25-490ECE057C0E}"/>
              </a:ext>
            </a:extLst>
          </p:cNvPr>
          <p:cNvSpPr/>
          <p:nvPr/>
        </p:nvSpPr>
        <p:spPr>
          <a:xfrm>
            <a:off x="5724021" y="5429852"/>
            <a:ext cx="942680" cy="772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1FE9D8-97AD-D69D-605A-7DFFFD97E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9" y="1656573"/>
            <a:ext cx="4981540" cy="3521901"/>
          </a:xfrm>
          <a:prstGeom prst="rect">
            <a:avLst/>
          </a:prstGeom>
        </p:spPr>
      </p:pic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8CB6EE01-A6E5-46C8-2A11-F34BCDCF5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272412"/>
              </p:ext>
            </p:extLst>
          </p:nvPr>
        </p:nvGraphicFramePr>
        <p:xfrm>
          <a:off x="1289885" y="542547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4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15~30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61B8046-CF61-578C-FF0F-35BF28A61447}"/>
              </a:ext>
            </a:extLst>
          </p:cNvPr>
          <p:cNvSpPr txBox="1"/>
          <p:nvPr/>
        </p:nvSpPr>
        <p:spPr>
          <a:xfrm>
            <a:off x="7546853" y="110372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새로운 코로나 검사 방법</a:t>
            </a:r>
          </a:p>
        </p:txBody>
      </p:sp>
      <p:pic>
        <p:nvPicPr>
          <p:cNvPr id="22" name="Picture 8" descr="Rec 버튼 아이콘 벡터 기록 음악 및 비디오 기호 | 프리미엄 벡터">
            <a:extLst>
              <a:ext uri="{FF2B5EF4-FFF2-40B4-BE49-F238E27FC236}">
                <a16:creationId xmlns:a16="http://schemas.microsoft.com/office/drawing/2014/main" id="{9424C189-1174-F1C1-42E3-7BD01BFE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150" y="3605203"/>
            <a:ext cx="513990" cy="3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음성 녹음 - 무료 과학 기술개 아이콘">
            <a:extLst>
              <a:ext uri="{FF2B5EF4-FFF2-40B4-BE49-F238E27FC236}">
                <a16:creationId xmlns:a16="http://schemas.microsoft.com/office/drawing/2014/main" id="{D9C11F2D-479E-AE15-D2B6-1AEFBD62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168" y="3165728"/>
            <a:ext cx="1555954" cy="15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35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6C25E56-4739-AE01-415A-A4F04ACEF65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8E1A9A-9DAD-A49C-FCB6-362138E70F3B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8E33E-6181-DB7F-D932-20D3533E7F87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76A06C-FAF4-0F23-1F3D-73F0AF6C1B27}"/>
              </a:ext>
            </a:extLst>
          </p:cNvPr>
          <p:cNvGrpSpPr/>
          <p:nvPr/>
        </p:nvGrpSpPr>
        <p:grpSpPr>
          <a:xfrm>
            <a:off x="823043" y="2603242"/>
            <a:ext cx="10545915" cy="2139618"/>
            <a:chOff x="746449" y="2603242"/>
            <a:chExt cx="10545915" cy="2139618"/>
          </a:xfrm>
        </p:grpSpPr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id="{60C14131-671B-DA8B-5563-F189D5EAEB0D}"/>
                </a:ext>
              </a:extLst>
            </p:cNvPr>
            <p:cNvSpPr/>
            <p:nvPr/>
          </p:nvSpPr>
          <p:spPr>
            <a:xfrm>
              <a:off x="746449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A2AAAC91-DEDD-1BF2-15FF-DDB44E068A7D}"/>
                </a:ext>
              </a:extLst>
            </p:cNvPr>
            <p:cNvSpPr/>
            <p:nvPr/>
          </p:nvSpPr>
          <p:spPr>
            <a:xfrm>
              <a:off x="2810845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FAAD0564-8C81-E9D3-8931-EEDAE46D766F}"/>
                </a:ext>
              </a:extLst>
            </p:cNvPr>
            <p:cNvSpPr/>
            <p:nvPr/>
          </p:nvSpPr>
          <p:spPr>
            <a:xfrm>
              <a:off x="4875241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1E2B2E40-D0C0-28D7-36C4-F6522F7E36D9}"/>
                </a:ext>
              </a:extLst>
            </p:cNvPr>
            <p:cNvSpPr/>
            <p:nvPr/>
          </p:nvSpPr>
          <p:spPr>
            <a:xfrm>
              <a:off x="6939637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3" name="화살표: 갈매기형 수장 22">
              <a:extLst>
                <a:ext uri="{FF2B5EF4-FFF2-40B4-BE49-F238E27FC236}">
                  <a16:creationId xmlns:a16="http://schemas.microsoft.com/office/drawing/2014/main" id="{8E1D8B0F-89C0-5F8D-96A4-8110DBFFD542}"/>
                </a:ext>
              </a:extLst>
            </p:cNvPr>
            <p:cNvSpPr/>
            <p:nvPr/>
          </p:nvSpPr>
          <p:spPr>
            <a:xfrm>
              <a:off x="9004033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13FE35-4562-75A7-5485-842D969208E4}"/>
                </a:ext>
              </a:extLst>
            </p:cNvPr>
            <p:cNvSpPr txBox="1"/>
            <p:nvPr/>
          </p:nvSpPr>
          <p:spPr>
            <a:xfrm>
              <a:off x="1278436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프로젝트 기획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0F1226-053C-4644-2C75-0B5EAEDFD5DA}"/>
                </a:ext>
              </a:extLst>
            </p:cNvPr>
            <p:cNvSpPr txBox="1"/>
            <p:nvPr/>
          </p:nvSpPr>
          <p:spPr>
            <a:xfrm>
              <a:off x="3249522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데이터 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E50910-8620-8E2E-C98A-C557A6F3A387}"/>
                </a:ext>
              </a:extLst>
            </p:cNvPr>
            <p:cNvSpPr txBox="1"/>
            <p:nvPr/>
          </p:nvSpPr>
          <p:spPr>
            <a:xfrm>
              <a:off x="5313918" y="2819372"/>
              <a:ext cx="1532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모델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선정 및 학습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035CA9-4EC8-EDE9-527A-4435A2036C76}"/>
                </a:ext>
              </a:extLst>
            </p:cNvPr>
            <p:cNvSpPr txBox="1"/>
            <p:nvPr/>
          </p:nvSpPr>
          <p:spPr>
            <a:xfrm>
              <a:off x="7424969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서버 구축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AB343-3274-520C-D9A4-F697805150E9}"/>
                </a:ext>
              </a:extLst>
            </p:cNvPr>
            <p:cNvSpPr txBox="1"/>
            <p:nvPr/>
          </p:nvSpPr>
          <p:spPr>
            <a:xfrm>
              <a:off x="9489365" y="2942482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발표 준비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307B26-26AC-51AB-9FA4-4F5E0558A864}"/>
                </a:ext>
              </a:extLst>
            </p:cNvPr>
            <p:cNvSpPr txBox="1"/>
            <p:nvPr/>
          </p:nvSpPr>
          <p:spPr>
            <a:xfrm>
              <a:off x="752419" y="3790242"/>
              <a:ext cx="19721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기획서 작성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착수 전 보고서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2031F0-44A4-62E8-DEFD-FA64DC5C595D}"/>
                </a:ext>
              </a:extLst>
            </p:cNvPr>
            <p:cNvSpPr txBox="1"/>
            <p:nvPr/>
          </p:nvSpPr>
          <p:spPr>
            <a:xfrm>
              <a:off x="6939637" y="3788753"/>
              <a:ext cx="19721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Flask </a:t>
              </a:r>
              <a:r>
                <a:rPr lang="ko-KR" altLang="en-US" sz="1400" dirty="0"/>
                <a:t>서버 구축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데이터베이스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챗봇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디버깅</a:t>
              </a:r>
              <a:endParaRPr lang="en-US" altLang="ko-KR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B919D-A183-6122-CB69-364581CB52E8}"/>
                </a:ext>
              </a:extLst>
            </p:cNvPr>
            <p:cNvSpPr txBox="1"/>
            <p:nvPr/>
          </p:nvSpPr>
          <p:spPr>
            <a:xfrm>
              <a:off x="4875241" y="3790241"/>
              <a:ext cx="20643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선정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최적화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테스트</a:t>
              </a:r>
              <a:endParaRPr lang="en-US" altLang="ko-KR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567A92-7D4A-267B-2A75-31B06CF48706}"/>
                </a:ext>
              </a:extLst>
            </p:cNvPr>
            <p:cNvSpPr txBox="1"/>
            <p:nvPr/>
          </p:nvSpPr>
          <p:spPr>
            <a:xfrm>
              <a:off x="2810845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EDA</a:t>
              </a:r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데이콘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619202-E247-3F67-1C25-6B2FA5DC50CD}"/>
                </a:ext>
              </a:extLst>
            </p:cNvPr>
            <p:cNvSpPr txBox="1"/>
            <p:nvPr/>
          </p:nvSpPr>
          <p:spPr>
            <a:xfrm>
              <a:off x="9004033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/>
                <a:t>ppt</a:t>
              </a:r>
              <a:r>
                <a:rPr lang="ko-KR" altLang="en-US" sz="1400"/>
                <a:t> 제작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발표</a:t>
              </a:r>
              <a:endParaRPr lang="en-US" altLang="ko-KR" sz="1400"/>
            </a:p>
          </p:txBody>
        </p:sp>
      </p:grpSp>
    </p:spTree>
    <p:extLst>
      <p:ext uri="{BB962C8B-B14F-4D97-AF65-F5344CB8AC3E}">
        <p14:creationId xmlns:p14="http://schemas.microsoft.com/office/powerpoint/2010/main" val="428310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720"/>
              </p:ext>
            </p:extLst>
          </p:nvPr>
        </p:nvGraphicFramePr>
        <p:xfrm>
          <a:off x="446310" y="1116935"/>
          <a:ext cx="11299380" cy="4832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1290141528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53737934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339274810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32861992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110194974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249611627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129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기획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 선정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기획서 작성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  <a:highlight>
                          <a:srgbClr val="224D60"/>
                        </a:highlight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EDA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>
                        <a:solidFill>
                          <a:srgbClr val="224D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C7E0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선정 및 최적화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테스트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Flask </a:t>
                      </a:r>
                      <a:r>
                        <a:rPr lang="ko-KR" altLang="en-US" sz="1400" dirty="0"/>
                        <a:t>서버 구축</a:t>
                      </a:r>
                      <a:endParaRPr lang="en-US" altLang="ko-KR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디버깅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ppt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195582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00335F8E-C730-4EA7-6C26-8AC06ADD4914}"/>
              </a:ext>
            </a:extLst>
          </p:cNvPr>
          <p:cNvSpPr/>
          <p:nvPr/>
        </p:nvSpPr>
        <p:spPr>
          <a:xfrm>
            <a:off x="5437236" y="1944165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8DA2F569-B5EE-1BBD-E0ED-E57896EDD271}"/>
              </a:ext>
            </a:extLst>
          </p:cNvPr>
          <p:cNvSpPr/>
          <p:nvPr/>
        </p:nvSpPr>
        <p:spPr>
          <a:xfrm>
            <a:off x="5444120" y="2307218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C6308545-019B-9C28-FB90-90D513C8CE6F}"/>
              </a:ext>
            </a:extLst>
          </p:cNvPr>
          <p:cNvSpPr/>
          <p:nvPr/>
        </p:nvSpPr>
        <p:spPr>
          <a:xfrm>
            <a:off x="6265114" y="2673647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873832CC-EB78-1587-E5DB-EC0DFD2F4C55}"/>
              </a:ext>
            </a:extLst>
          </p:cNvPr>
          <p:cNvSpPr/>
          <p:nvPr/>
        </p:nvSpPr>
        <p:spPr>
          <a:xfrm>
            <a:off x="7066441" y="3040077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8083C911-60C7-7B6E-5C96-C0397329D8BE}"/>
              </a:ext>
            </a:extLst>
          </p:cNvPr>
          <p:cNvSpPr/>
          <p:nvPr/>
        </p:nvSpPr>
        <p:spPr>
          <a:xfrm>
            <a:off x="7071359" y="3429173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3F3FBC1A-D371-C748-1559-66AA80EBA2C7}"/>
              </a:ext>
            </a:extLst>
          </p:cNvPr>
          <p:cNvSpPr/>
          <p:nvPr/>
        </p:nvSpPr>
        <p:spPr>
          <a:xfrm>
            <a:off x="7848108" y="3788772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1BCA451A-0EF6-5BB1-8D45-86C0FE3AA5D1}"/>
              </a:ext>
            </a:extLst>
          </p:cNvPr>
          <p:cNvSpPr/>
          <p:nvPr/>
        </p:nvSpPr>
        <p:spPr>
          <a:xfrm>
            <a:off x="7848108" y="4165863"/>
            <a:ext cx="2269287" cy="2219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45FC8894-5DC7-7CCC-A616-31B30D58403A}"/>
              </a:ext>
            </a:extLst>
          </p:cNvPr>
          <p:cNvSpPr/>
          <p:nvPr/>
        </p:nvSpPr>
        <p:spPr>
          <a:xfrm>
            <a:off x="8642556" y="4529834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97EAB76A-2E41-4348-AAE4-46480B4C7891}"/>
              </a:ext>
            </a:extLst>
          </p:cNvPr>
          <p:cNvSpPr/>
          <p:nvPr/>
        </p:nvSpPr>
        <p:spPr>
          <a:xfrm>
            <a:off x="9438968" y="4902554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35F83BB7-23C2-942D-56E7-D657C03C4E7C}"/>
              </a:ext>
            </a:extLst>
          </p:cNvPr>
          <p:cNvSpPr/>
          <p:nvPr/>
        </p:nvSpPr>
        <p:spPr>
          <a:xfrm>
            <a:off x="10225546" y="5265442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08A1BA25-27ED-0E2A-504F-E5F29C53A3FE}"/>
              </a:ext>
            </a:extLst>
          </p:cNvPr>
          <p:cNvSpPr/>
          <p:nvPr/>
        </p:nvSpPr>
        <p:spPr>
          <a:xfrm>
            <a:off x="10250128" y="5653815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03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6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C4A8C"/>
      </a:accent1>
      <a:accent2>
        <a:srgbClr val="629DD1"/>
      </a:accent2>
      <a:accent3>
        <a:srgbClr val="297FD5"/>
      </a:accent3>
      <a:accent4>
        <a:srgbClr val="5D78A3"/>
      </a:accent4>
      <a:accent5>
        <a:srgbClr val="89DEEF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99">
      <a:majorFont>
        <a:latin typeface="Montserrat"/>
        <a:ea typeface="맑은 고딕"/>
        <a:cs typeface=""/>
      </a:majorFont>
      <a:minorFont>
        <a:latin typeface="Montserra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5031</TotalTime>
  <Words>5217</Words>
  <Application>Microsoft Office PowerPoint</Application>
  <PresentationFormat>와이드스크린</PresentationFormat>
  <Paragraphs>1559</Paragraphs>
  <Slides>68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6" baseType="lpstr">
      <vt:lpstr>Montserrat</vt:lpstr>
      <vt:lpstr>맑은 고딕</vt:lpstr>
      <vt:lpstr>Calibri</vt:lpstr>
      <vt:lpstr>KoPubWorld돋움체 Bold</vt:lpstr>
      <vt:lpstr>KoPubWorld돋움체 Light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CM.LIM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김영원</cp:lastModifiedBy>
  <cp:revision>343</cp:revision>
  <dcterms:created xsi:type="dcterms:W3CDTF">2020-03-25T03:33:08Z</dcterms:created>
  <dcterms:modified xsi:type="dcterms:W3CDTF">2023-01-13T01:57:35Z</dcterms:modified>
  <cp:category>www.slidemembers.com</cp:category>
</cp:coreProperties>
</file>